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6" y="2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5400" y="1905000"/>
            <a:ext cx="6937375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1642491"/>
            <a:ext cx="2970276" cy="3462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43200" y="4876863"/>
            <a:ext cx="1828800" cy="1369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00673" y="2819400"/>
            <a:ext cx="217652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33800" y="3200400"/>
            <a:ext cx="1905000" cy="1517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53000" y="4753432"/>
            <a:ext cx="1225550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624573" y="4343400"/>
            <a:ext cx="1681226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81400" y="1295272"/>
            <a:ext cx="1447800" cy="183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655" y="265938"/>
            <a:ext cx="8568689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1F1F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4" y="265429"/>
            <a:ext cx="7679690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2686" y="1095375"/>
            <a:ext cx="8618626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60.png"/><Relationship Id="rId10" Type="http://schemas.openxmlformats.org/officeDocument/2006/relationships/image" Target="../media/image65.jp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jp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5.jpg"/><Relationship Id="rId7" Type="http://schemas.openxmlformats.org/officeDocument/2006/relationships/image" Target="../media/image99.jpg"/><Relationship Id="rId12" Type="http://schemas.openxmlformats.org/officeDocument/2006/relationships/image" Target="../media/image10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11" Type="http://schemas.openxmlformats.org/officeDocument/2006/relationships/image" Target="../media/image103.jpg"/><Relationship Id="rId5" Type="http://schemas.openxmlformats.org/officeDocument/2006/relationships/image" Target="../media/image97.jpg"/><Relationship Id="rId10" Type="http://schemas.openxmlformats.org/officeDocument/2006/relationships/image" Target="../media/image102.jpg"/><Relationship Id="rId4" Type="http://schemas.openxmlformats.org/officeDocument/2006/relationships/image" Target="../media/image96.jpg"/><Relationship Id="rId9" Type="http://schemas.openxmlformats.org/officeDocument/2006/relationships/image" Target="../media/image10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105.jpg"/><Relationship Id="rId7" Type="http://schemas.openxmlformats.org/officeDocument/2006/relationships/image" Target="../media/image10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11" Type="http://schemas.openxmlformats.org/officeDocument/2006/relationships/image" Target="../media/image113.jpg"/><Relationship Id="rId5" Type="http://schemas.openxmlformats.org/officeDocument/2006/relationships/image" Target="../media/image107.jpg"/><Relationship Id="rId10" Type="http://schemas.openxmlformats.org/officeDocument/2006/relationships/image" Target="../media/image112.jpg"/><Relationship Id="rId4" Type="http://schemas.openxmlformats.org/officeDocument/2006/relationships/image" Target="../media/image106.jpg"/><Relationship Id="rId9" Type="http://schemas.openxmlformats.org/officeDocument/2006/relationships/image" Target="../media/image1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7" Type="http://schemas.openxmlformats.org/officeDocument/2006/relationships/image" Target="../media/image1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86.png"/><Relationship Id="rId4" Type="http://schemas.openxmlformats.org/officeDocument/2006/relationships/image" Target="../media/image1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7" Type="http://schemas.openxmlformats.org/officeDocument/2006/relationships/image" Target="../media/image8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jpg"/><Relationship Id="rId3" Type="http://schemas.openxmlformats.org/officeDocument/2006/relationships/image" Target="../media/image127.jp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6.jpg"/><Relationship Id="rId16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jp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o8vsU0Dw-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48" y="2317115"/>
            <a:ext cx="818705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Advance Materials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sz="3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Future</a:t>
            </a:r>
            <a:r>
              <a:rPr sz="36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Technology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4175" y="6054038"/>
            <a:ext cx="47136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90" dirty="0">
                <a:latin typeface="Times New Roman"/>
                <a:cs typeface="Times New Roman"/>
              </a:rPr>
              <a:t>Dr. </a:t>
            </a:r>
            <a:r>
              <a:rPr sz="2800" b="1" dirty="0">
                <a:latin typeface="Times New Roman"/>
                <a:cs typeface="Times New Roman"/>
              </a:rPr>
              <a:t>Nopporn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Ruangsupapichat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4000" y="261111"/>
            <a:ext cx="469138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Advanced motors on</a:t>
            </a:r>
            <a:r>
              <a:rPr spc="-85" dirty="0"/>
              <a:t> </a:t>
            </a:r>
            <a:r>
              <a:rPr dirty="0"/>
              <a:t>surface</a:t>
            </a:r>
          </a:p>
        </p:txBody>
      </p:sp>
      <p:sp>
        <p:nvSpPr>
          <p:cNvPr id="4" name="object 4"/>
          <p:cNvSpPr/>
          <p:nvPr/>
        </p:nvSpPr>
        <p:spPr>
          <a:xfrm>
            <a:off x="5287699" y="1548918"/>
            <a:ext cx="1090761" cy="2539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2029" y="4053661"/>
            <a:ext cx="1197817" cy="141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2029" y="4053661"/>
            <a:ext cx="1197817" cy="141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2029" y="4053660"/>
            <a:ext cx="1198245" cy="142240"/>
          </a:xfrm>
          <a:custGeom>
            <a:avLst/>
            <a:gdLst/>
            <a:ahLst/>
            <a:cxnLst/>
            <a:rect l="l" t="t" r="r" b="b"/>
            <a:pathLst>
              <a:path w="1198245" h="142239">
                <a:moveTo>
                  <a:pt x="1197817" y="141843"/>
                </a:moveTo>
                <a:lnTo>
                  <a:pt x="1197817" y="119680"/>
                </a:lnTo>
                <a:lnTo>
                  <a:pt x="1197817" y="70921"/>
                </a:lnTo>
                <a:lnTo>
                  <a:pt x="1197817" y="22163"/>
                </a:lnTo>
                <a:lnTo>
                  <a:pt x="1197817" y="0"/>
                </a:lnTo>
                <a:lnTo>
                  <a:pt x="1010658" y="0"/>
                </a:lnTo>
                <a:lnTo>
                  <a:pt x="598908" y="0"/>
                </a:lnTo>
                <a:lnTo>
                  <a:pt x="187159" y="0"/>
                </a:lnTo>
                <a:lnTo>
                  <a:pt x="0" y="0"/>
                </a:lnTo>
                <a:lnTo>
                  <a:pt x="0" y="22163"/>
                </a:lnTo>
                <a:lnTo>
                  <a:pt x="0" y="70921"/>
                </a:lnTo>
                <a:lnTo>
                  <a:pt x="0" y="119680"/>
                </a:lnTo>
                <a:lnTo>
                  <a:pt x="0" y="141843"/>
                </a:lnTo>
                <a:lnTo>
                  <a:pt x="187159" y="141843"/>
                </a:lnTo>
                <a:lnTo>
                  <a:pt x="598908" y="141843"/>
                </a:lnTo>
                <a:lnTo>
                  <a:pt x="1010658" y="141843"/>
                </a:lnTo>
                <a:lnTo>
                  <a:pt x="1197817" y="141843"/>
                </a:lnTo>
                <a:lnTo>
                  <a:pt x="1197817" y="119680"/>
                </a:lnTo>
                <a:lnTo>
                  <a:pt x="1197817" y="70921"/>
                </a:lnTo>
                <a:lnTo>
                  <a:pt x="1197817" y="22163"/>
                </a:lnTo>
                <a:lnTo>
                  <a:pt x="1197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2029" y="4053660"/>
            <a:ext cx="1198245" cy="142240"/>
          </a:xfrm>
          <a:custGeom>
            <a:avLst/>
            <a:gdLst/>
            <a:ahLst/>
            <a:cxnLst/>
            <a:rect l="l" t="t" r="r" b="b"/>
            <a:pathLst>
              <a:path w="1198245" h="142239">
                <a:moveTo>
                  <a:pt x="1197817" y="141843"/>
                </a:moveTo>
                <a:lnTo>
                  <a:pt x="1197817" y="119680"/>
                </a:lnTo>
                <a:lnTo>
                  <a:pt x="1197817" y="70921"/>
                </a:lnTo>
                <a:lnTo>
                  <a:pt x="1197817" y="22163"/>
                </a:lnTo>
                <a:lnTo>
                  <a:pt x="1197817" y="0"/>
                </a:lnTo>
                <a:lnTo>
                  <a:pt x="1010658" y="0"/>
                </a:lnTo>
                <a:lnTo>
                  <a:pt x="598908" y="0"/>
                </a:lnTo>
                <a:lnTo>
                  <a:pt x="187159" y="0"/>
                </a:lnTo>
                <a:lnTo>
                  <a:pt x="0" y="0"/>
                </a:lnTo>
                <a:lnTo>
                  <a:pt x="0" y="22163"/>
                </a:lnTo>
                <a:lnTo>
                  <a:pt x="0" y="70921"/>
                </a:lnTo>
                <a:lnTo>
                  <a:pt x="0" y="119680"/>
                </a:lnTo>
                <a:lnTo>
                  <a:pt x="0" y="141843"/>
                </a:lnTo>
                <a:lnTo>
                  <a:pt x="187159" y="141843"/>
                </a:lnTo>
                <a:lnTo>
                  <a:pt x="598908" y="141843"/>
                </a:lnTo>
                <a:lnTo>
                  <a:pt x="1010658" y="141843"/>
                </a:lnTo>
                <a:lnTo>
                  <a:pt x="1197817" y="141843"/>
                </a:lnTo>
                <a:lnTo>
                  <a:pt x="1197817" y="119680"/>
                </a:lnTo>
                <a:lnTo>
                  <a:pt x="1197817" y="70921"/>
                </a:lnTo>
                <a:lnTo>
                  <a:pt x="1197817" y="22163"/>
                </a:lnTo>
                <a:lnTo>
                  <a:pt x="1197817" y="0"/>
                </a:lnTo>
              </a:path>
            </a:pathLst>
          </a:custGeom>
          <a:ln w="6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9035" y="4075286"/>
            <a:ext cx="70485" cy="76835"/>
          </a:xfrm>
          <a:custGeom>
            <a:avLst/>
            <a:gdLst/>
            <a:ahLst/>
            <a:cxnLst/>
            <a:rect l="l" t="t" r="r" b="b"/>
            <a:pathLst>
              <a:path w="70485" h="76835">
                <a:moveTo>
                  <a:pt x="64737" y="67884"/>
                </a:moveTo>
                <a:lnTo>
                  <a:pt x="51719" y="67884"/>
                </a:lnTo>
                <a:lnTo>
                  <a:pt x="56838" y="71787"/>
                </a:lnTo>
                <a:lnTo>
                  <a:pt x="61968" y="74649"/>
                </a:lnTo>
                <a:lnTo>
                  <a:pt x="67124" y="76457"/>
                </a:lnTo>
                <a:lnTo>
                  <a:pt x="69902" y="70030"/>
                </a:lnTo>
                <a:lnTo>
                  <a:pt x="66198" y="68662"/>
                </a:lnTo>
                <a:lnTo>
                  <a:pt x="64737" y="67884"/>
                </a:lnTo>
                <a:close/>
              </a:path>
              <a:path w="70485" h="76835">
                <a:moveTo>
                  <a:pt x="40932" y="0"/>
                </a:moveTo>
                <a:lnTo>
                  <a:pt x="27768" y="0"/>
                </a:lnTo>
                <a:lnTo>
                  <a:pt x="21849" y="1481"/>
                </a:lnTo>
                <a:lnTo>
                  <a:pt x="0" y="43055"/>
                </a:lnTo>
                <a:lnTo>
                  <a:pt x="1426" y="49281"/>
                </a:lnTo>
                <a:lnTo>
                  <a:pt x="7132" y="60314"/>
                </a:lnTo>
                <a:lnTo>
                  <a:pt x="11199" y="64607"/>
                </a:lnTo>
                <a:lnTo>
                  <a:pt x="21761" y="70695"/>
                </a:lnTo>
                <a:lnTo>
                  <a:pt x="27643" y="72214"/>
                </a:lnTo>
                <a:lnTo>
                  <a:pt x="40545" y="72214"/>
                </a:lnTo>
                <a:lnTo>
                  <a:pt x="46414" y="70783"/>
                </a:lnTo>
                <a:lnTo>
                  <a:pt x="51719" y="67884"/>
                </a:lnTo>
                <a:lnTo>
                  <a:pt x="64737" y="67884"/>
                </a:lnTo>
                <a:lnTo>
                  <a:pt x="62144" y="66503"/>
                </a:lnTo>
                <a:lnTo>
                  <a:pt x="58882" y="64319"/>
                </a:lnTo>
                <a:lnTo>
                  <a:pt x="27205" y="64319"/>
                </a:lnTo>
                <a:lnTo>
                  <a:pt x="21311" y="61896"/>
                </a:lnTo>
                <a:lnTo>
                  <a:pt x="12088" y="52180"/>
                </a:lnTo>
                <a:lnTo>
                  <a:pt x="9785" y="45214"/>
                </a:lnTo>
                <a:lnTo>
                  <a:pt x="9785" y="26774"/>
                </a:lnTo>
                <a:lnTo>
                  <a:pt x="12113" y="19732"/>
                </a:lnTo>
                <a:lnTo>
                  <a:pt x="21436" y="10305"/>
                </a:lnTo>
                <a:lnTo>
                  <a:pt x="27292" y="7945"/>
                </a:lnTo>
                <a:lnTo>
                  <a:pt x="57799" y="7945"/>
                </a:lnTo>
                <a:lnTo>
                  <a:pt x="57526" y="7657"/>
                </a:lnTo>
                <a:lnTo>
                  <a:pt x="46902" y="1531"/>
                </a:lnTo>
                <a:lnTo>
                  <a:pt x="40932" y="0"/>
                </a:lnTo>
                <a:close/>
              </a:path>
              <a:path w="70485" h="76835">
                <a:moveTo>
                  <a:pt x="36865" y="51741"/>
                </a:moveTo>
                <a:lnTo>
                  <a:pt x="34563" y="58457"/>
                </a:lnTo>
                <a:lnTo>
                  <a:pt x="37854" y="59260"/>
                </a:lnTo>
                <a:lnTo>
                  <a:pt x="40983" y="60591"/>
                </a:lnTo>
                <a:lnTo>
                  <a:pt x="43948" y="62461"/>
                </a:lnTo>
                <a:lnTo>
                  <a:pt x="40957" y="63704"/>
                </a:lnTo>
                <a:lnTo>
                  <a:pt x="37754" y="64319"/>
                </a:lnTo>
                <a:lnTo>
                  <a:pt x="58882" y="64319"/>
                </a:lnTo>
                <a:lnTo>
                  <a:pt x="57739" y="63553"/>
                </a:lnTo>
                <a:lnTo>
                  <a:pt x="61355" y="60164"/>
                </a:lnTo>
                <a:lnTo>
                  <a:pt x="62545" y="58406"/>
                </a:lnTo>
                <a:lnTo>
                  <a:pt x="50405" y="58406"/>
                </a:lnTo>
                <a:lnTo>
                  <a:pt x="46852" y="55469"/>
                </a:lnTo>
                <a:lnTo>
                  <a:pt x="42334" y="53235"/>
                </a:lnTo>
                <a:lnTo>
                  <a:pt x="36865" y="51741"/>
                </a:lnTo>
                <a:close/>
              </a:path>
              <a:path w="70485" h="76835">
                <a:moveTo>
                  <a:pt x="57799" y="7945"/>
                </a:moveTo>
                <a:lnTo>
                  <a:pt x="39093" y="7945"/>
                </a:lnTo>
                <a:lnTo>
                  <a:pt x="43360" y="9113"/>
                </a:lnTo>
                <a:lnTo>
                  <a:pt x="50944" y="13782"/>
                </a:lnTo>
                <a:lnTo>
                  <a:pt x="53834" y="17058"/>
                </a:lnTo>
                <a:lnTo>
                  <a:pt x="57776" y="25506"/>
                </a:lnTo>
                <a:lnTo>
                  <a:pt x="58765" y="30439"/>
                </a:lnTo>
                <a:lnTo>
                  <a:pt x="58765" y="46017"/>
                </a:lnTo>
                <a:lnTo>
                  <a:pt x="55974" y="53461"/>
                </a:lnTo>
                <a:lnTo>
                  <a:pt x="50405" y="58406"/>
                </a:lnTo>
                <a:lnTo>
                  <a:pt x="62545" y="58406"/>
                </a:lnTo>
                <a:lnTo>
                  <a:pt x="64058" y="56172"/>
                </a:lnTo>
                <a:lnTo>
                  <a:pt x="67637" y="46996"/>
                </a:lnTo>
                <a:lnTo>
                  <a:pt x="68538" y="41825"/>
                </a:lnTo>
                <a:lnTo>
                  <a:pt x="68538" y="29172"/>
                </a:lnTo>
                <a:lnTo>
                  <a:pt x="67149" y="22958"/>
                </a:lnTo>
                <a:lnTo>
                  <a:pt x="61568" y="11937"/>
                </a:lnTo>
                <a:lnTo>
                  <a:pt x="57799" y="7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8736" y="4095751"/>
            <a:ext cx="42545" cy="52069"/>
          </a:xfrm>
          <a:custGeom>
            <a:avLst/>
            <a:gdLst/>
            <a:ahLst/>
            <a:cxnLst/>
            <a:rect l="l" t="t" r="r" b="b"/>
            <a:pathLst>
              <a:path w="42545" h="52070">
                <a:moveTo>
                  <a:pt x="8797" y="0"/>
                </a:moveTo>
                <a:lnTo>
                  <a:pt x="0" y="0"/>
                </a:lnTo>
                <a:lnTo>
                  <a:pt x="36" y="35536"/>
                </a:lnTo>
                <a:lnTo>
                  <a:pt x="14678" y="51703"/>
                </a:lnTo>
                <a:lnTo>
                  <a:pt x="24677" y="51703"/>
                </a:lnTo>
                <a:lnTo>
                  <a:pt x="30171" y="48854"/>
                </a:lnTo>
                <a:lnTo>
                  <a:pt x="33370" y="44322"/>
                </a:lnTo>
                <a:lnTo>
                  <a:pt x="16856" y="44322"/>
                </a:lnTo>
                <a:lnTo>
                  <a:pt x="14623" y="43670"/>
                </a:lnTo>
                <a:lnTo>
                  <a:pt x="8797" y="32523"/>
                </a:lnTo>
                <a:lnTo>
                  <a:pt x="8797" y="0"/>
                </a:lnTo>
                <a:close/>
              </a:path>
              <a:path w="42545" h="52070">
                <a:moveTo>
                  <a:pt x="42084" y="43130"/>
                </a:moveTo>
                <a:lnTo>
                  <a:pt x="34212" y="43130"/>
                </a:lnTo>
                <a:lnTo>
                  <a:pt x="34212" y="50561"/>
                </a:lnTo>
                <a:lnTo>
                  <a:pt x="42084" y="50561"/>
                </a:lnTo>
                <a:lnTo>
                  <a:pt x="42084" y="43130"/>
                </a:lnTo>
                <a:close/>
              </a:path>
              <a:path w="42545" h="52070">
                <a:moveTo>
                  <a:pt x="42084" y="0"/>
                </a:moveTo>
                <a:lnTo>
                  <a:pt x="33274" y="0"/>
                </a:lnTo>
                <a:lnTo>
                  <a:pt x="33274" y="31418"/>
                </a:lnTo>
                <a:lnTo>
                  <a:pt x="32798" y="34707"/>
                </a:lnTo>
                <a:lnTo>
                  <a:pt x="30871" y="39239"/>
                </a:lnTo>
                <a:lnTo>
                  <a:pt x="29244" y="41034"/>
                </a:lnTo>
                <a:lnTo>
                  <a:pt x="24614" y="43670"/>
                </a:lnTo>
                <a:lnTo>
                  <a:pt x="22137" y="44322"/>
                </a:lnTo>
                <a:lnTo>
                  <a:pt x="33370" y="44322"/>
                </a:lnTo>
                <a:lnTo>
                  <a:pt x="34212" y="43130"/>
                </a:lnTo>
                <a:lnTo>
                  <a:pt x="42084" y="43130"/>
                </a:lnTo>
                <a:lnTo>
                  <a:pt x="42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1007" y="4094624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60" h="53339">
                <a:moveTo>
                  <a:pt x="43242" y="7092"/>
                </a:moveTo>
                <a:lnTo>
                  <a:pt x="28093" y="7092"/>
                </a:lnTo>
                <a:lnTo>
                  <a:pt x="31434" y="8058"/>
                </a:lnTo>
                <a:lnTo>
                  <a:pt x="35339" y="11422"/>
                </a:lnTo>
                <a:lnTo>
                  <a:pt x="36165" y="13883"/>
                </a:lnTo>
                <a:lnTo>
                  <a:pt x="36115" y="19607"/>
                </a:lnTo>
                <a:lnTo>
                  <a:pt x="32761" y="20749"/>
                </a:lnTo>
                <a:lnTo>
                  <a:pt x="27530" y="21740"/>
                </a:lnTo>
                <a:lnTo>
                  <a:pt x="16943" y="22971"/>
                </a:lnTo>
                <a:lnTo>
                  <a:pt x="14340" y="23397"/>
                </a:lnTo>
                <a:lnTo>
                  <a:pt x="0" y="35887"/>
                </a:lnTo>
                <a:lnTo>
                  <a:pt x="0" y="42578"/>
                </a:lnTo>
                <a:lnTo>
                  <a:pt x="1526" y="46055"/>
                </a:lnTo>
                <a:lnTo>
                  <a:pt x="7658" y="51477"/>
                </a:lnTo>
                <a:lnTo>
                  <a:pt x="12038" y="52833"/>
                </a:lnTo>
                <a:lnTo>
                  <a:pt x="21198" y="52833"/>
                </a:lnTo>
                <a:lnTo>
                  <a:pt x="24427" y="52281"/>
                </a:lnTo>
                <a:lnTo>
                  <a:pt x="30458" y="50059"/>
                </a:lnTo>
                <a:lnTo>
                  <a:pt x="33599" y="48151"/>
                </a:lnTo>
                <a:lnTo>
                  <a:pt x="36051" y="46117"/>
                </a:lnTo>
                <a:lnTo>
                  <a:pt x="16418" y="46117"/>
                </a:lnTo>
                <a:lnTo>
                  <a:pt x="13827" y="45364"/>
                </a:lnTo>
                <a:lnTo>
                  <a:pt x="10273" y="42314"/>
                </a:lnTo>
                <a:lnTo>
                  <a:pt x="9443" y="40532"/>
                </a:lnTo>
                <a:lnTo>
                  <a:pt x="9385" y="36628"/>
                </a:lnTo>
                <a:lnTo>
                  <a:pt x="9785" y="35272"/>
                </a:lnTo>
                <a:lnTo>
                  <a:pt x="28143" y="28669"/>
                </a:lnTo>
                <a:lnTo>
                  <a:pt x="32924" y="27590"/>
                </a:lnTo>
                <a:lnTo>
                  <a:pt x="36115" y="26310"/>
                </a:lnTo>
                <a:lnTo>
                  <a:pt x="45012" y="26310"/>
                </a:lnTo>
                <a:lnTo>
                  <a:pt x="44899" y="13117"/>
                </a:lnTo>
                <a:lnTo>
                  <a:pt x="44874" y="12640"/>
                </a:lnTo>
                <a:lnTo>
                  <a:pt x="44061" y="8836"/>
                </a:lnTo>
                <a:lnTo>
                  <a:pt x="43242" y="7092"/>
                </a:lnTo>
                <a:close/>
              </a:path>
              <a:path w="48260" h="53339">
                <a:moveTo>
                  <a:pt x="45552" y="45452"/>
                </a:moveTo>
                <a:lnTo>
                  <a:pt x="36853" y="45452"/>
                </a:lnTo>
                <a:lnTo>
                  <a:pt x="37105" y="47737"/>
                </a:lnTo>
                <a:lnTo>
                  <a:pt x="37204" y="48151"/>
                </a:lnTo>
                <a:lnTo>
                  <a:pt x="37658" y="49758"/>
                </a:lnTo>
                <a:lnTo>
                  <a:pt x="37775" y="50059"/>
                </a:lnTo>
                <a:lnTo>
                  <a:pt x="38617" y="51691"/>
                </a:lnTo>
                <a:lnTo>
                  <a:pt x="47803" y="51691"/>
                </a:lnTo>
                <a:lnTo>
                  <a:pt x="46701" y="49758"/>
                </a:lnTo>
                <a:lnTo>
                  <a:pt x="45951" y="47737"/>
                </a:lnTo>
                <a:lnTo>
                  <a:pt x="45552" y="45452"/>
                </a:lnTo>
                <a:close/>
              </a:path>
              <a:path w="48260" h="53339">
                <a:moveTo>
                  <a:pt x="45012" y="26310"/>
                </a:moveTo>
                <a:lnTo>
                  <a:pt x="36115" y="26310"/>
                </a:lnTo>
                <a:lnTo>
                  <a:pt x="36051" y="33628"/>
                </a:lnTo>
                <a:lnTo>
                  <a:pt x="35652" y="36088"/>
                </a:lnTo>
                <a:lnTo>
                  <a:pt x="33462" y="40532"/>
                </a:lnTo>
                <a:lnTo>
                  <a:pt x="31522" y="42515"/>
                </a:lnTo>
                <a:lnTo>
                  <a:pt x="26241" y="45402"/>
                </a:lnTo>
                <a:lnTo>
                  <a:pt x="23238" y="46117"/>
                </a:lnTo>
                <a:lnTo>
                  <a:pt x="36051" y="46117"/>
                </a:lnTo>
                <a:lnTo>
                  <a:pt x="36853" y="45452"/>
                </a:lnTo>
                <a:lnTo>
                  <a:pt x="45552" y="45452"/>
                </a:lnTo>
                <a:lnTo>
                  <a:pt x="45212" y="43507"/>
                </a:lnTo>
                <a:lnTo>
                  <a:pt x="45089" y="40406"/>
                </a:lnTo>
                <a:lnTo>
                  <a:pt x="45012" y="26310"/>
                </a:lnTo>
                <a:close/>
              </a:path>
              <a:path w="48260" h="53339">
                <a:moveTo>
                  <a:pt x="29357" y="0"/>
                </a:moveTo>
                <a:lnTo>
                  <a:pt x="20460" y="0"/>
                </a:lnTo>
                <a:lnTo>
                  <a:pt x="16530" y="589"/>
                </a:lnTo>
                <a:lnTo>
                  <a:pt x="1514" y="15565"/>
                </a:lnTo>
                <a:lnTo>
                  <a:pt x="10111" y="16707"/>
                </a:lnTo>
                <a:lnTo>
                  <a:pt x="11062" y="13117"/>
                </a:lnTo>
                <a:lnTo>
                  <a:pt x="12513" y="10619"/>
                </a:lnTo>
                <a:lnTo>
                  <a:pt x="16455" y="7795"/>
                </a:lnTo>
                <a:lnTo>
                  <a:pt x="19521" y="7092"/>
                </a:lnTo>
                <a:lnTo>
                  <a:pt x="43242" y="7092"/>
                </a:lnTo>
                <a:lnTo>
                  <a:pt x="43147" y="6891"/>
                </a:lnTo>
                <a:lnTo>
                  <a:pt x="40532" y="3815"/>
                </a:lnTo>
                <a:lnTo>
                  <a:pt x="38505" y="2535"/>
                </a:lnTo>
                <a:lnTo>
                  <a:pt x="32961" y="502"/>
                </a:lnTo>
                <a:lnTo>
                  <a:pt x="29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8946" y="4094622"/>
            <a:ext cx="28575" cy="52069"/>
          </a:xfrm>
          <a:custGeom>
            <a:avLst/>
            <a:gdLst/>
            <a:ahLst/>
            <a:cxnLst/>
            <a:rect l="l" t="t" r="r" b="b"/>
            <a:pathLst>
              <a:path w="28575" h="52070">
                <a:moveTo>
                  <a:pt x="7921" y="1129"/>
                </a:moveTo>
                <a:lnTo>
                  <a:pt x="0" y="1129"/>
                </a:lnTo>
                <a:lnTo>
                  <a:pt x="0" y="51691"/>
                </a:lnTo>
                <a:lnTo>
                  <a:pt x="8797" y="51691"/>
                </a:lnTo>
                <a:lnTo>
                  <a:pt x="8797" y="21602"/>
                </a:lnTo>
                <a:lnTo>
                  <a:pt x="9285" y="18276"/>
                </a:lnTo>
                <a:lnTo>
                  <a:pt x="16806" y="8849"/>
                </a:lnTo>
                <a:lnTo>
                  <a:pt x="25884" y="8849"/>
                </a:lnTo>
                <a:lnTo>
                  <a:pt x="7921" y="8799"/>
                </a:lnTo>
                <a:lnTo>
                  <a:pt x="7921" y="1129"/>
                </a:lnTo>
                <a:close/>
              </a:path>
              <a:path w="28575" h="52070">
                <a:moveTo>
                  <a:pt x="25884" y="8849"/>
                </a:moveTo>
                <a:lnTo>
                  <a:pt x="20873" y="8849"/>
                </a:lnTo>
                <a:lnTo>
                  <a:pt x="23025" y="9464"/>
                </a:lnTo>
                <a:lnTo>
                  <a:pt x="25177" y="10707"/>
                </a:lnTo>
                <a:lnTo>
                  <a:pt x="25884" y="8849"/>
                </a:lnTo>
                <a:close/>
              </a:path>
              <a:path w="28575" h="52070">
                <a:moveTo>
                  <a:pt x="22137" y="0"/>
                </a:moveTo>
                <a:lnTo>
                  <a:pt x="17119" y="0"/>
                </a:lnTo>
                <a:lnTo>
                  <a:pt x="15229" y="564"/>
                </a:lnTo>
                <a:lnTo>
                  <a:pt x="11813" y="2849"/>
                </a:lnTo>
                <a:lnTo>
                  <a:pt x="9948" y="5221"/>
                </a:lnTo>
                <a:lnTo>
                  <a:pt x="7921" y="8799"/>
                </a:lnTo>
                <a:lnTo>
                  <a:pt x="25904" y="8799"/>
                </a:lnTo>
                <a:lnTo>
                  <a:pt x="28206" y="2749"/>
                </a:lnTo>
                <a:lnTo>
                  <a:pt x="25140" y="916"/>
                </a:lnTo>
                <a:lnTo>
                  <a:pt x="221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9242" y="4078082"/>
            <a:ext cx="25400" cy="69215"/>
          </a:xfrm>
          <a:custGeom>
            <a:avLst/>
            <a:gdLst/>
            <a:ahLst/>
            <a:cxnLst/>
            <a:rect l="l" t="t" r="r" b="b"/>
            <a:pathLst>
              <a:path w="25400" h="69214">
                <a:moveTo>
                  <a:pt x="15204" y="24326"/>
                </a:moveTo>
                <a:lnTo>
                  <a:pt x="6457" y="24326"/>
                </a:lnTo>
                <a:lnTo>
                  <a:pt x="6538" y="59323"/>
                </a:lnTo>
                <a:lnTo>
                  <a:pt x="15479" y="68900"/>
                </a:lnTo>
                <a:lnTo>
                  <a:pt x="20635" y="68900"/>
                </a:lnTo>
                <a:lnTo>
                  <a:pt x="22850" y="68637"/>
                </a:lnTo>
                <a:lnTo>
                  <a:pt x="25328" y="68135"/>
                </a:lnTo>
                <a:lnTo>
                  <a:pt x="24108" y="60904"/>
                </a:lnTo>
                <a:lnTo>
                  <a:pt x="18883" y="60904"/>
                </a:lnTo>
                <a:lnTo>
                  <a:pt x="17882" y="60691"/>
                </a:lnTo>
                <a:lnTo>
                  <a:pt x="16493" y="59875"/>
                </a:lnTo>
                <a:lnTo>
                  <a:pt x="15980" y="59323"/>
                </a:lnTo>
                <a:lnTo>
                  <a:pt x="15367" y="57917"/>
                </a:lnTo>
                <a:lnTo>
                  <a:pt x="15204" y="56348"/>
                </a:lnTo>
                <a:lnTo>
                  <a:pt x="15204" y="24326"/>
                </a:lnTo>
                <a:close/>
              </a:path>
              <a:path w="25400" h="69214">
                <a:moveTo>
                  <a:pt x="24051" y="60565"/>
                </a:moveTo>
                <a:lnTo>
                  <a:pt x="22462" y="60791"/>
                </a:lnTo>
                <a:lnTo>
                  <a:pt x="18883" y="60904"/>
                </a:lnTo>
                <a:lnTo>
                  <a:pt x="24108" y="60904"/>
                </a:lnTo>
                <a:lnTo>
                  <a:pt x="24051" y="60565"/>
                </a:lnTo>
                <a:close/>
              </a:path>
              <a:path w="25400" h="69214">
                <a:moveTo>
                  <a:pt x="24051" y="17673"/>
                </a:moveTo>
                <a:lnTo>
                  <a:pt x="0" y="17673"/>
                </a:lnTo>
                <a:lnTo>
                  <a:pt x="0" y="24326"/>
                </a:lnTo>
                <a:lnTo>
                  <a:pt x="24051" y="24326"/>
                </a:lnTo>
                <a:lnTo>
                  <a:pt x="24051" y="17673"/>
                </a:lnTo>
                <a:close/>
              </a:path>
              <a:path w="25400" h="69214">
                <a:moveTo>
                  <a:pt x="15204" y="0"/>
                </a:moveTo>
                <a:lnTo>
                  <a:pt x="6457" y="5146"/>
                </a:lnTo>
                <a:lnTo>
                  <a:pt x="6457" y="17673"/>
                </a:lnTo>
                <a:lnTo>
                  <a:pt x="15204" y="17673"/>
                </a:lnTo>
                <a:lnTo>
                  <a:pt x="15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6973" y="4095751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43518" y="6665"/>
                </a:moveTo>
                <a:lnTo>
                  <a:pt x="33036" y="6665"/>
                </a:lnTo>
                <a:lnTo>
                  <a:pt x="0" y="43607"/>
                </a:lnTo>
                <a:lnTo>
                  <a:pt x="0" y="50561"/>
                </a:lnTo>
                <a:lnTo>
                  <a:pt x="45951" y="50561"/>
                </a:lnTo>
                <a:lnTo>
                  <a:pt x="45951" y="43607"/>
                </a:lnTo>
                <a:lnTo>
                  <a:pt x="10849" y="43607"/>
                </a:lnTo>
                <a:lnTo>
                  <a:pt x="16280" y="37758"/>
                </a:lnTo>
                <a:lnTo>
                  <a:pt x="43518" y="6665"/>
                </a:lnTo>
                <a:close/>
              </a:path>
              <a:path w="46354" h="50800">
                <a:moveTo>
                  <a:pt x="45951" y="43180"/>
                </a:moveTo>
                <a:lnTo>
                  <a:pt x="18495" y="43180"/>
                </a:lnTo>
                <a:lnTo>
                  <a:pt x="14791" y="43331"/>
                </a:lnTo>
                <a:lnTo>
                  <a:pt x="10849" y="43607"/>
                </a:lnTo>
                <a:lnTo>
                  <a:pt x="45951" y="43607"/>
                </a:lnTo>
                <a:lnTo>
                  <a:pt x="45951" y="43180"/>
                </a:lnTo>
                <a:close/>
              </a:path>
              <a:path w="46354" h="50800">
                <a:moveTo>
                  <a:pt x="44386" y="0"/>
                </a:moveTo>
                <a:lnTo>
                  <a:pt x="1952" y="0"/>
                </a:lnTo>
                <a:lnTo>
                  <a:pt x="1952" y="6954"/>
                </a:lnTo>
                <a:lnTo>
                  <a:pt x="29295" y="6866"/>
                </a:lnTo>
                <a:lnTo>
                  <a:pt x="33036" y="6665"/>
                </a:lnTo>
                <a:lnTo>
                  <a:pt x="43518" y="6665"/>
                </a:lnTo>
                <a:lnTo>
                  <a:pt x="44386" y="5673"/>
                </a:lnTo>
                <a:lnTo>
                  <a:pt x="4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6258" y="1848547"/>
            <a:ext cx="122761" cy="239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0721" y="3865135"/>
            <a:ext cx="142875" cy="48895"/>
          </a:xfrm>
          <a:custGeom>
            <a:avLst/>
            <a:gdLst/>
            <a:ahLst/>
            <a:cxnLst/>
            <a:rect l="l" t="t" r="r" b="b"/>
            <a:pathLst>
              <a:path w="142875" h="48895">
                <a:moveTo>
                  <a:pt x="6619" y="0"/>
                </a:moveTo>
                <a:lnTo>
                  <a:pt x="2152" y="2736"/>
                </a:lnTo>
                <a:lnTo>
                  <a:pt x="0" y="11623"/>
                </a:lnTo>
                <a:lnTo>
                  <a:pt x="2715" y="16104"/>
                </a:lnTo>
                <a:lnTo>
                  <a:pt x="135963" y="48603"/>
                </a:lnTo>
                <a:lnTo>
                  <a:pt x="140430" y="45879"/>
                </a:lnTo>
                <a:lnTo>
                  <a:pt x="142583" y="36979"/>
                </a:lnTo>
                <a:lnTo>
                  <a:pt x="139867" y="32498"/>
                </a:lnTo>
                <a:lnTo>
                  <a:pt x="6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8512" y="3856863"/>
            <a:ext cx="144780" cy="52705"/>
          </a:xfrm>
          <a:custGeom>
            <a:avLst/>
            <a:gdLst/>
            <a:ahLst/>
            <a:cxnLst/>
            <a:rect l="l" t="t" r="r" b="b"/>
            <a:pathLst>
              <a:path w="144779" h="52704">
                <a:moveTo>
                  <a:pt x="137590" y="0"/>
                </a:moveTo>
                <a:lnTo>
                  <a:pt x="2615" y="36276"/>
                </a:lnTo>
                <a:lnTo>
                  <a:pt x="0" y="40820"/>
                </a:lnTo>
                <a:lnTo>
                  <a:pt x="2365" y="49657"/>
                </a:lnTo>
                <a:lnTo>
                  <a:pt x="6895" y="52281"/>
                </a:lnTo>
                <a:lnTo>
                  <a:pt x="141870" y="16004"/>
                </a:lnTo>
                <a:lnTo>
                  <a:pt x="144485" y="11460"/>
                </a:lnTo>
                <a:lnTo>
                  <a:pt x="142120" y="2623"/>
                </a:lnTo>
                <a:lnTo>
                  <a:pt x="137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74284" y="4371467"/>
            <a:ext cx="2219960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Altitudinal rotary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motor</a:t>
            </a:r>
            <a:endParaRPr sz="1800">
              <a:latin typeface="Times New Roman"/>
              <a:cs typeface="Times New Roman"/>
            </a:endParaRPr>
          </a:p>
          <a:p>
            <a:pPr marL="30480" algn="ctr">
              <a:lnSpc>
                <a:spcPct val="100000"/>
              </a:lnSpc>
              <a:spcBef>
                <a:spcPts val="310"/>
              </a:spcBef>
            </a:pPr>
            <a:r>
              <a:rPr sz="1400" i="1" dirty="0">
                <a:latin typeface="Times New Roman"/>
                <a:cs typeface="Times New Roman"/>
              </a:rPr>
              <a:t>Chem. </a:t>
            </a:r>
            <a:r>
              <a:rPr sz="1400" i="1" spc="-5" dirty="0">
                <a:latin typeface="Times New Roman"/>
                <a:cs typeface="Times New Roman"/>
              </a:rPr>
              <a:t>Commun. </a:t>
            </a:r>
            <a:r>
              <a:rPr sz="1400" b="1" spc="5" dirty="0">
                <a:latin typeface="Times New Roman"/>
                <a:cs typeface="Times New Roman"/>
              </a:rPr>
              <a:t>2009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1712.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16243" y="2748152"/>
            <a:ext cx="1089939" cy="1296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6198" y="1777955"/>
            <a:ext cx="1210669" cy="2118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176" y="3890221"/>
            <a:ext cx="1199857" cy="141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3176" y="3890221"/>
            <a:ext cx="1199857" cy="141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3177" y="3890222"/>
            <a:ext cx="1200150" cy="142240"/>
          </a:xfrm>
          <a:custGeom>
            <a:avLst/>
            <a:gdLst/>
            <a:ahLst/>
            <a:cxnLst/>
            <a:rect l="l" t="t" r="r" b="b"/>
            <a:pathLst>
              <a:path w="1200150" h="142239">
                <a:moveTo>
                  <a:pt x="1199857" y="141697"/>
                </a:moveTo>
                <a:lnTo>
                  <a:pt x="1199857" y="119556"/>
                </a:lnTo>
                <a:lnTo>
                  <a:pt x="1199857" y="70848"/>
                </a:lnTo>
                <a:lnTo>
                  <a:pt x="1199857" y="22140"/>
                </a:lnTo>
                <a:lnTo>
                  <a:pt x="1199857" y="0"/>
                </a:lnTo>
                <a:lnTo>
                  <a:pt x="1012380" y="0"/>
                </a:lnTo>
                <a:lnTo>
                  <a:pt x="599928" y="0"/>
                </a:lnTo>
                <a:lnTo>
                  <a:pt x="187477" y="0"/>
                </a:lnTo>
                <a:lnTo>
                  <a:pt x="0" y="0"/>
                </a:lnTo>
                <a:lnTo>
                  <a:pt x="0" y="22140"/>
                </a:lnTo>
                <a:lnTo>
                  <a:pt x="0" y="70848"/>
                </a:lnTo>
                <a:lnTo>
                  <a:pt x="0" y="119556"/>
                </a:lnTo>
                <a:lnTo>
                  <a:pt x="0" y="141697"/>
                </a:lnTo>
                <a:lnTo>
                  <a:pt x="187477" y="141697"/>
                </a:lnTo>
                <a:lnTo>
                  <a:pt x="599928" y="141697"/>
                </a:lnTo>
                <a:lnTo>
                  <a:pt x="1012380" y="141697"/>
                </a:lnTo>
                <a:lnTo>
                  <a:pt x="1199857" y="141697"/>
                </a:lnTo>
                <a:lnTo>
                  <a:pt x="1199857" y="119556"/>
                </a:lnTo>
                <a:lnTo>
                  <a:pt x="1199857" y="70848"/>
                </a:lnTo>
                <a:lnTo>
                  <a:pt x="1199857" y="22140"/>
                </a:lnTo>
                <a:lnTo>
                  <a:pt x="1199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3177" y="3890222"/>
            <a:ext cx="1200150" cy="142240"/>
          </a:xfrm>
          <a:custGeom>
            <a:avLst/>
            <a:gdLst/>
            <a:ahLst/>
            <a:cxnLst/>
            <a:rect l="l" t="t" r="r" b="b"/>
            <a:pathLst>
              <a:path w="1200150" h="142239">
                <a:moveTo>
                  <a:pt x="1199857" y="141697"/>
                </a:moveTo>
                <a:lnTo>
                  <a:pt x="1199857" y="119556"/>
                </a:lnTo>
                <a:lnTo>
                  <a:pt x="1199857" y="70848"/>
                </a:lnTo>
                <a:lnTo>
                  <a:pt x="1199857" y="22140"/>
                </a:lnTo>
                <a:lnTo>
                  <a:pt x="1199857" y="0"/>
                </a:lnTo>
                <a:lnTo>
                  <a:pt x="1012380" y="0"/>
                </a:lnTo>
                <a:lnTo>
                  <a:pt x="599928" y="0"/>
                </a:lnTo>
                <a:lnTo>
                  <a:pt x="187477" y="0"/>
                </a:lnTo>
                <a:lnTo>
                  <a:pt x="0" y="0"/>
                </a:lnTo>
                <a:lnTo>
                  <a:pt x="0" y="22140"/>
                </a:lnTo>
                <a:lnTo>
                  <a:pt x="0" y="70848"/>
                </a:lnTo>
                <a:lnTo>
                  <a:pt x="0" y="119556"/>
                </a:lnTo>
                <a:lnTo>
                  <a:pt x="0" y="141697"/>
                </a:lnTo>
                <a:lnTo>
                  <a:pt x="187477" y="141697"/>
                </a:lnTo>
                <a:lnTo>
                  <a:pt x="599928" y="141697"/>
                </a:lnTo>
                <a:lnTo>
                  <a:pt x="1012380" y="141697"/>
                </a:lnTo>
                <a:lnTo>
                  <a:pt x="1199857" y="141697"/>
                </a:lnTo>
                <a:lnTo>
                  <a:pt x="1199857" y="119556"/>
                </a:lnTo>
                <a:lnTo>
                  <a:pt x="1199857" y="70848"/>
                </a:lnTo>
                <a:lnTo>
                  <a:pt x="1199857" y="22140"/>
                </a:lnTo>
                <a:lnTo>
                  <a:pt x="1199857" y="0"/>
                </a:lnTo>
              </a:path>
            </a:pathLst>
          </a:custGeom>
          <a:ln w="6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6689" y="3911825"/>
            <a:ext cx="70485" cy="76835"/>
          </a:xfrm>
          <a:custGeom>
            <a:avLst/>
            <a:gdLst/>
            <a:ahLst/>
            <a:cxnLst/>
            <a:rect l="l" t="t" r="r" b="b"/>
            <a:pathLst>
              <a:path w="70485" h="76835">
                <a:moveTo>
                  <a:pt x="64946" y="67814"/>
                </a:moveTo>
                <a:lnTo>
                  <a:pt x="51896" y="67814"/>
                </a:lnTo>
                <a:lnTo>
                  <a:pt x="57032" y="71713"/>
                </a:lnTo>
                <a:lnTo>
                  <a:pt x="62180" y="74572"/>
                </a:lnTo>
                <a:lnTo>
                  <a:pt x="67341" y="76378"/>
                </a:lnTo>
                <a:lnTo>
                  <a:pt x="70141" y="69958"/>
                </a:lnTo>
                <a:lnTo>
                  <a:pt x="66412" y="68591"/>
                </a:lnTo>
                <a:lnTo>
                  <a:pt x="64946" y="67814"/>
                </a:lnTo>
                <a:close/>
              </a:path>
              <a:path w="70485" h="76835">
                <a:moveTo>
                  <a:pt x="41073" y="0"/>
                </a:moveTo>
                <a:lnTo>
                  <a:pt x="27863" y="0"/>
                </a:lnTo>
                <a:lnTo>
                  <a:pt x="21924" y="1479"/>
                </a:lnTo>
                <a:lnTo>
                  <a:pt x="0" y="43010"/>
                </a:lnTo>
                <a:lnTo>
                  <a:pt x="1431" y="49230"/>
                </a:lnTo>
                <a:lnTo>
                  <a:pt x="7157" y="60252"/>
                </a:lnTo>
                <a:lnTo>
                  <a:pt x="11238" y="64541"/>
                </a:lnTo>
                <a:lnTo>
                  <a:pt x="21836" y="70622"/>
                </a:lnTo>
                <a:lnTo>
                  <a:pt x="27737" y="72140"/>
                </a:lnTo>
                <a:lnTo>
                  <a:pt x="40683" y="72140"/>
                </a:lnTo>
                <a:lnTo>
                  <a:pt x="46572" y="70710"/>
                </a:lnTo>
                <a:lnTo>
                  <a:pt x="51896" y="67814"/>
                </a:lnTo>
                <a:lnTo>
                  <a:pt x="64946" y="67814"/>
                </a:lnTo>
                <a:lnTo>
                  <a:pt x="62344" y="66434"/>
                </a:lnTo>
                <a:lnTo>
                  <a:pt x="59080" y="64252"/>
                </a:lnTo>
                <a:lnTo>
                  <a:pt x="27298" y="64252"/>
                </a:lnTo>
                <a:lnTo>
                  <a:pt x="21384" y="61832"/>
                </a:lnTo>
                <a:lnTo>
                  <a:pt x="12129" y="52127"/>
                </a:lnTo>
                <a:lnTo>
                  <a:pt x="9806" y="45167"/>
                </a:lnTo>
                <a:lnTo>
                  <a:pt x="9806" y="26746"/>
                </a:lnTo>
                <a:lnTo>
                  <a:pt x="12154" y="19712"/>
                </a:lnTo>
                <a:lnTo>
                  <a:pt x="21497" y="10294"/>
                </a:lnTo>
                <a:lnTo>
                  <a:pt x="27386" y="7950"/>
                </a:lnTo>
                <a:lnTo>
                  <a:pt x="58007" y="7950"/>
                </a:lnTo>
                <a:lnTo>
                  <a:pt x="57723" y="7649"/>
                </a:lnTo>
                <a:lnTo>
                  <a:pt x="47062" y="1529"/>
                </a:lnTo>
                <a:lnTo>
                  <a:pt x="41073" y="0"/>
                </a:lnTo>
                <a:close/>
              </a:path>
              <a:path w="70485" h="76835">
                <a:moveTo>
                  <a:pt x="36992" y="51688"/>
                </a:moveTo>
                <a:lnTo>
                  <a:pt x="34681" y="58396"/>
                </a:lnTo>
                <a:lnTo>
                  <a:pt x="37984" y="59199"/>
                </a:lnTo>
                <a:lnTo>
                  <a:pt x="41123" y="60528"/>
                </a:lnTo>
                <a:lnTo>
                  <a:pt x="44099" y="62396"/>
                </a:lnTo>
                <a:lnTo>
                  <a:pt x="41085" y="63638"/>
                </a:lnTo>
                <a:lnTo>
                  <a:pt x="37883" y="64252"/>
                </a:lnTo>
                <a:lnTo>
                  <a:pt x="59080" y="64252"/>
                </a:lnTo>
                <a:lnTo>
                  <a:pt x="57936" y="63487"/>
                </a:lnTo>
                <a:lnTo>
                  <a:pt x="61565" y="60102"/>
                </a:lnTo>
                <a:lnTo>
                  <a:pt x="62759" y="58346"/>
                </a:lnTo>
                <a:lnTo>
                  <a:pt x="50578" y="58346"/>
                </a:lnTo>
                <a:lnTo>
                  <a:pt x="47012" y="55412"/>
                </a:lnTo>
                <a:lnTo>
                  <a:pt x="42479" y="53180"/>
                </a:lnTo>
                <a:lnTo>
                  <a:pt x="36992" y="51688"/>
                </a:lnTo>
                <a:close/>
              </a:path>
              <a:path w="70485" h="76835">
                <a:moveTo>
                  <a:pt x="58007" y="7950"/>
                </a:moveTo>
                <a:lnTo>
                  <a:pt x="39227" y="7950"/>
                </a:lnTo>
                <a:lnTo>
                  <a:pt x="43496" y="9103"/>
                </a:lnTo>
                <a:lnTo>
                  <a:pt x="51118" y="13768"/>
                </a:lnTo>
                <a:lnTo>
                  <a:pt x="54019" y="17041"/>
                </a:lnTo>
                <a:lnTo>
                  <a:pt x="57974" y="25480"/>
                </a:lnTo>
                <a:lnTo>
                  <a:pt x="58966" y="30408"/>
                </a:lnTo>
                <a:lnTo>
                  <a:pt x="58966" y="45970"/>
                </a:lnTo>
                <a:lnTo>
                  <a:pt x="56166" y="53406"/>
                </a:lnTo>
                <a:lnTo>
                  <a:pt x="50578" y="58346"/>
                </a:lnTo>
                <a:lnTo>
                  <a:pt x="62759" y="58346"/>
                </a:lnTo>
                <a:lnTo>
                  <a:pt x="64277" y="56114"/>
                </a:lnTo>
                <a:lnTo>
                  <a:pt x="67869" y="46948"/>
                </a:lnTo>
                <a:lnTo>
                  <a:pt x="68773" y="41794"/>
                </a:lnTo>
                <a:lnTo>
                  <a:pt x="68773" y="29141"/>
                </a:lnTo>
                <a:lnTo>
                  <a:pt x="67379" y="22934"/>
                </a:lnTo>
                <a:lnTo>
                  <a:pt x="61779" y="11937"/>
                </a:lnTo>
                <a:lnTo>
                  <a:pt x="58007" y="7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6650" y="3932282"/>
            <a:ext cx="42545" cy="52069"/>
          </a:xfrm>
          <a:custGeom>
            <a:avLst/>
            <a:gdLst/>
            <a:ahLst/>
            <a:cxnLst/>
            <a:rect l="l" t="t" r="r" b="b"/>
            <a:pathLst>
              <a:path w="42544" h="52070">
                <a:moveTo>
                  <a:pt x="8827" y="0"/>
                </a:moveTo>
                <a:lnTo>
                  <a:pt x="0" y="0"/>
                </a:lnTo>
                <a:lnTo>
                  <a:pt x="39" y="35486"/>
                </a:lnTo>
                <a:lnTo>
                  <a:pt x="14741" y="51637"/>
                </a:lnTo>
                <a:lnTo>
                  <a:pt x="24774" y="51637"/>
                </a:lnTo>
                <a:lnTo>
                  <a:pt x="30286" y="48791"/>
                </a:lnTo>
                <a:lnTo>
                  <a:pt x="33487" y="44264"/>
                </a:lnTo>
                <a:lnTo>
                  <a:pt x="16926" y="44264"/>
                </a:lnTo>
                <a:lnTo>
                  <a:pt x="14686" y="43612"/>
                </a:lnTo>
                <a:lnTo>
                  <a:pt x="8827" y="32477"/>
                </a:lnTo>
                <a:lnTo>
                  <a:pt x="8827" y="0"/>
                </a:lnTo>
                <a:close/>
              </a:path>
              <a:path w="42544" h="52070">
                <a:moveTo>
                  <a:pt x="42228" y="43073"/>
                </a:moveTo>
                <a:lnTo>
                  <a:pt x="34330" y="43073"/>
                </a:lnTo>
                <a:lnTo>
                  <a:pt x="34330" y="50496"/>
                </a:lnTo>
                <a:lnTo>
                  <a:pt x="42228" y="50496"/>
                </a:lnTo>
                <a:lnTo>
                  <a:pt x="42228" y="43073"/>
                </a:lnTo>
                <a:close/>
              </a:path>
              <a:path w="42544" h="52070">
                <a:moveTo>
                  <a:pt x="42228" y="0"/>
                </a:moveTo>
                <a:lnTo>
                  <a:pt x="33400" y="0"/>
                </a:lnTo>
                <a:lnTo>
                  <a:pt x="33400" y="31374"/>
                </a:lnTo>
                <a:lnTo>
                  <a:pt x="32923" y="34659"/>
                </a:lnTo>
                <a:lnTo>
                  <a:pt x="30989" y="39186"/>
                </a:lnTo>
                <a:lnTo>
                  <a:pt x="29345" y="40979"/>
                </a:lnTo>
                <a:lnTo>
                  <a:pt x="24711" y="43612"/>
                </a:lnTo>
                <a:lnTo>
                  <a:pt x="22225" y="44264"/>
                </a:lnTo>
                <a:lnTo>
                  <a:pt x="33487" y="44264"/>
                </a:lnTo>
                <a:lnTo>
                  <a:pt x="34330" y="43073"/>
                </a:lnTo>
                <a:lnTo>
                  <a:pt x="42228" y="43073"/>
                </a:lnTo>
                <a:lnTo>
                  <a:pt x="4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59099" y="3931131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60" h="53339">
                <a:moveTo>
                  <a:pt x="43401" y="7084"/>
                </a:moveTo>
                <a:lnTo>
                  <a:pt x="28189" y="7084"/>
                </a:lnTo>
                <a:lnTo>
                  <a:pt x="31542" y="8050"/>
                </a:lnTo>
                <a:lnTo>
                  <a:pt x="35472" y="11411"/>
                </a:lnTo>
                <a:lnTo>
                  <a:pt x="36301" y="13868"/>
                </a:lnTo>
                <a:lnTo>
                  <a:pt x="36251" y="19586"/>
                </a:lnTo>
                <a:lnTo>
                  <a:pt x="32886" y="20727"/>
                </a:lnTo>
                <a:lnTo>
                  <a:pt x="27637" y="21718"/>
                </a:lnTo>
                <a:lnTo>
                  <a:pt x="17014" y="22959"/>
                </a:lnTo>
                <a:lnTo>
                  <a:pt x="14390" y="23386"/>
                </a:lnTo>
                <a:lnTo>
                  <a:pt x="0" y="35863"/>
                </a:lnTo>
                <a:lnTo>
                  <a:pt x="0" y="42546"/>
                </a:lnTo>
                <a:lnTo>
                  <a:pt x="1544" y="46020"/>
                </a:lnTo>
                <a:lnTo>
                  <a:pt x="7684" y="51437"/>
                </a:lnTo>
                <a:lnTo>
                  <a:pt x="12092" y="52791"/>
                </a:lnTo>
                <a:lnTo>
                  <a:pt x="21271" y="52791"/>
                </a:lnTo>
                <a:lnTo>
                  <a:pt x="24523" y="52239"/>
                </a:lnTo>
                <a:lnTo>
                  <a:pt x="30575" y="50020"/>
                </a:lnTo>
                <a:lnTo>
                  <a:pt x="33727" y="48114"/>
                </a:lnTo>
                <a:lnTo>
                  <a:pt x="36187" y="46082"/>
                </a:lnTo>
                <a:lnTo>
                  <a:pt x="16486" y="46082"/>
                </a:lnTo>
                <a:lnTo>
                  <a:pt x="13875" y="45330"/>
                </a:lnTo>
                <a:lnTo>
                  <a:pt x="10321" y="42283"/>
                </a:lnTo>
                <a:lnTo>
                  <a:pt x="9477" y="40502"/>
                </a:lnTo>
                <a:lnTo>
                  <a:pt x="9417" y="36603"/>
                </a:lnTo>
                <a:lnTo>
                  <a:pt x="9831" y="35248"/>
                </a:lnTo>
                <a:lnTo>
                  <a:pt x="28240" y="28652"/>
                </a:lnTo>
                <a:lnTo>
                  <a:pt x="33049" y="27574"/>
                </a:lnTo>
                <a:lnTo>
                  <a:pt x="36251" y="26295"/>
                </a:lnTo>
                <a:lnTo>
                  <a:pt x="45179" y="26295"/>
                </a:lnTo>
                <a:lnTo>
                  <a:pt x="45055" y="13116"/>
                </a:lnTo>
                <a:lnTo>
                  <a:pt x="45028" y="12639"/>
                </a:lnTo>
                <a:lnTo>
                  <a:pt x="44739" y="11172"/>
                </a:lnTo>
                <a:lnTo>
                  <a:pt x="44212" y="8827"/>
                </a:lnTo>
                <a:lnTo>
                  <a:pt x="43401" y="7084"/>
                </a:lnTo>
                <a:close/>
              </a:path>
              <a:path w="48260" h="53339">
                <a:moveTo>
                  <a:pt x="45713" y="45418"/>
                </a:moveTo>
                <a:lnTo>
                  <a:pt x="36992" y="45418"/>
                </a:lnTo>
                <a:lnTo>
                  <a:pt x="37244" y="47700"/>
                </a:lnTo>
                <a:lnTo>
                  <a:pt x="37345" y="48114"/>
                </a:lnTo>
                <a:lnTo>
                  <a:pt x="37803" y="49719"/>
                </a:lnTo>
                <a:lnTo>
                  <a:pt x="37922" y="50020"/>
                </a:lnTo>
                <a:lnTo>
                  <a:pt x="38750" y="51650"/>
                </a:lnTo>
                <a:lnTo>
                  <a:pt x="47979" y="51650"/>
                </a:lnTo>
                <a:lnTo>
                  <a:pt x="46861" y="49719"/>
                </a:lnTo>
                <a:lnTo>
                  <a:pt x="46120" y="47700"/>
                </a:lnTo>
                <a:lnTo>
                  <a:pt x="45713" y="45418"/>
                </a:lnTo>
                <a:close/>
              </a:path>
              <a:path w="48260" h="53339">
                <a:moveTo>
                  <a:pt x="45179" y="26295"/>
                </a:moveTo>
                <a:lnTo>
                  <a:pt x="36251" y="26295"/>
                </a:lnTo>
                <a:lnTo>
                  <a:pt x="36187" y="33606"/>
                </a:lnTo>
                <a:lnTo>
                  <a:pt x="35786" y="36063"/>
                </a:lnTo>
                <a:lnTo>
                  <a:pt x="33589" y="40502"/>
                </a:lnTo>
                <a:lnTo>
                  <a:pt x="31642" y="42484"/>
                </a:lnTo>
                <a:lnTo>
                  <a:pt x="26344" y="45368"/>
                </a:lnTo>
                <a:lnTo>
                  <a:pt x="23317" y="46082"/>
                </a:lnTo>
                <a:lnTo>
                  <a:pt x="36187" y="46082"/>
                </a:lnTo>
                <a:lnTo>
                  <a:pt x="36992" y="45418"/>
                </a:lnTo>
                <a:lnTo>
                  <a:pt x="45713" y="45418"/>
                </a:lnTo>
                <a:lnTo>
                  <a:pt x="45367" y="43474"/>
                </a:lnTo>
                <a:lnTo>
                  <a:pt x="45251" y="40377"/>
                </a:lnTo>
                <a:lnTo>
                  <a:pt x="45179" y="26295"/>
                </a:lnTo>
                <a:close/>
              </a:path>
              <a:path w="48260" h="53339">
                <a:moveTo>
                  <a:pt x="29470" y="0"/>
                </a:moveTo>
                <a:lnTo>
                  <a:pt x="20542" y="0"/>
                </a:lnTo>
                <a:lnTo>
                  <a:pt x="16599" y="589"/>
                </a:lnTo>
                <a:lnTo>
                  <a:pt x="1531" y="15549"/>
                </a:lnTo>
                <a:lnTo>
                  <a:pt x="10158" y="16690"/>
                </a:lnTo>
                <a:lnTo>
                  <a:pt x="11112" y="13116"/>
                </a:lnTo>
                <a:lnTo>
                  <a:pt x="12569" y="10608"/>
                </a:lnTo>
                <a:lnTo>
                  <a:pt x="16524" y="7787"/>
                </a:lnTo>
                <a:lnTo>
                  <a:pt x="19588" y="7084"/>
                </a:lnTo>
                <a:lnTo>
                  <a:pt x="43401" y="7084"/>
                </a:lnTo>
                <a:lnTo>
                  <a:pt x="43308" y="6884"/>
                </a:lnTo>
                <a:lnTo>
                  <a:pt x="41989" y="5366"/>
                </a:lnTo>
                <a:lnTo>
                  <a:pt x="40683" y="3812"/>
                </a:lnTo>
                <a:lnTo>
                  <a:pt x="38637" y="2532"/>
                </a:lnTo>
                <a:lnTo>
                  <a:pt x="33086" y="501"/>
                </a:lnTo>
                <a:lnTo>
                  <a:pt x="29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7249" y="3931141"/>
            <a:ext cx="28575" cy="52069"/>
          </a:xfrm>
          <a:custGeom>
            <a:avLst/>
            <a:gdLst/>
            <a:ahLst/>
            <a:cxnLst/>
            <a:rect l="l" t="t" r="r" b="b"/>
            <a:pathLst>
              <a:path w="28575" h="52070">
                <a:moveTo>
                  <a:pt x="7948" y="1141"/>
                </a:moveTo>
                <a:lnTo>
                  <a:pt x="0" y="1141"/>
                </a:lnTo>
                <a:lnTo>
                  <a:pt x="0" y="51637"/>
                </a:lnTo>
                <a:lnTo>
                  <a:pt x="8827" y="51637"/>
                </a:lnTo>
                <a:lnTo>
                  <a:pt x="8827" y="21580"/>
                </a:lnTo>
                <a:lnTo>
                  <a:pt x="9317" y="18257"/>
                </a:lnTo>
                <a:lnTo>
                  <a:pt x="10949" y="13216"/>
                </a:lnTo>
                <a:lnTo>
                  <a:pt x="12054" y="11661"/>
                </a:lnTo>
                <a:lnTo>
                  <a:pt x="15118" y="9404"/>
                </a:lnTo>
                <a:lnTo>
                  <a:pt x="16851" y="8840"/>
                </a:lnTo>
                <a:lnTo>
                  <a:pt x="25974" y="8840"/>
                </a:lnTo>
                <a:lnTo>
                  <a:pt x="7948" y="8790"/>
                </a:lnTo>
                <a:lnTo>
                  <a:pt x="7948" y="1141"/>
                </a:lnTo>
                <a:close/>
              </a:path>
              <a:path w="28575" h="52070">
                <a:moveTo>
                  <a:pt x="25974" y="8840"/>
                </a:moveTo>
                <a:lnTo>
                  <a:pt x="20944" y="8840"/>
                </a:lnTo>
                <a:lnTo>
                  <a:pt x="23104" y="9467"/>
                </a:lnTo>
                <a:lnTo>
                  <a:pt x="25264" y="10696"/>
                </a:lnTo>
                <a:lnTo>
                  <a:pt x="25974" y="8840"/>
                </a:lnTo>
                <a:close/>
              </a:path>
              <a:path w="28575" h="52070">
                <a:moveTo>
                  <a:pt x="22200" y="0"/>
                </a:moveTo>
                <a:lnTo>
                  <a:pt x="17165" y="0"/>
                </a:lnTo>
                <a:lnTo>
                  <a:pt x="15281" y="564"/>
                </a:lnTo>
                <a:lnTo>
                  <a:pt x="11840" y="2846"/>
                </a:lnTo>
                <a:lnTo>
                  <a:pt x="9970" y="5216"/>
                </a:lnTo>
                <a:lnTo>
                  <a:pt x="7948" y="8790"/>
                </a:lnTo>
                <a:lnTo>
                  <a:pt x="25993" y="8790"/>
                </a:lnTo>
                <a:lnTo>
                  <a:pt x="28302" y="2758"/>
                </a:lnTo>
                <a:lnTo>
                  <a:pt x="25226" y="915"/>
                </a:lnTo>
                <a:lnTo>
                  <a:pt x="22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7649" y="3914631"/>
            <a:ext cx="26034" cy="69215"/>
          </a:xfrm>
          <a:custGeom>
            <a:avLst/>
            <a:gdLst/>
            <a:ahLst/>
            <a:cxnLst/>
            <a:rect l="l" t="t" r="r" b="b"/>
            <a:pathLst>
              <a:path w="26035" h="69214">
                <a:moveTo>
                  <a:pt x="15256" y="24301"/>
                </a:moveTo>
                <a:lnTo>
                  <a:pt x="6479" y="24301"/>
                </a:lnTo>
                <a:lnTo>
                  <a:pt x="6556" y="59236"/>
                </a:lnTo>
                <a:lnTo>
                  <a:pt x="15532" y="68817"/>
                </a:lnTo>
                <a:lnTo>
                  <a:pt x="20706" y="68817"/>
                </a:lnTo>
                <a:lnTo>
                  <a:pt x="22928" y="68566"/>
                </a:lnTo>
                <a:lnTo>
                  <a:pt x="25414" y="68052"/>
                </a:lnTo>
                <a:lnTo>
                  <a:pt x="24191" y="60829"/>
                </a:lnTo>
                <a:lnTo>
                  <a:pt x="18948" y="60829"/>
                </a:lnTo>
                <a:lnTo>
                  <a:pt x="17943" y="60616"/>
                </a:lnTo>
                <a:lnTo>
                  <a:pt x="16537" y="59801"/>
                </a:lnTo>
                <a:lnTo>
                  <a:pt x="16034" y="59236"/>
                </a:lnTo>
                <a:lnTo>
                  <a:pt x="15407" y="57845"/>
                </a:lnTo>
                <a:lnTo>
                  <a:pt x="15256" y="56277"/>
                </a:lnTo>
                <a:lnTo>
                  <a:pt x="15256" y="24301"/>
                </a:lnTo>
                <a:close/>
              </a:path>
              <a:path w="26035" h="69214">
                <a:moveTo>
                  <a:pt x="24134" y="60490"/>
                </a:moveTo>
                <a:lnTo>
                  <a:pt x="22526" y="60716"/>
                </a:lnTo>
                <a:lnTo>
                  <a:pt x="18948" y="60829"/>
                </a:lnTo>
                <a:lnTo>
                  <a:pt x="24191" y="60829"/>
                </a:lnTo>
                <a:lnTo>
                  <a:pt x="24134" y="60490"/>
                </a:lnTo>
                <a:close/>
              </a:path>
              <a:path w="26035" h="69214">
                <a:moveTo>
                  <a:pt x="24134" y="17643"/>
                </a:moveTo>
                <a:lnTo>
                  <a:pt x="0" y="17643"/>
                </a:lnTo>
                <a:lnTo>
                  <a:pt x="0" y="24301"/>
                </a:lnTo>
                <a:lnTo>
                  <a:pt x="24134" y="24301"/>
                </a:lnTo>
                <a:lnTo>
                  <a:pt x="24134" y="17643"/>
                </a:lnTo>
                <a:close/>
              </a:path>
              <a:path w="26035" h="69214">
                <a:moveTo>
                  <a:pt x="15256" y="0"/>
                </a:moveTo>
                <a:lnTo>
                  <a:pt x="6479" y="5128"/>
                </a:lnTo>
                <a:lnTo>
                  <a:pt x="6479" y="17643"/>
                </a:lnTo>
                <a:lnTo>
                  <a:pt x="15256" y="17643"/>
                </a:lnTo>
                <a:lnTo>
                  <a:pt x="15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5475" y="3932282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5" h="50800">
                <a:moveTo>
                  <a:pt x="43655" y="6658"/>
                </a:moveTo>
                <a:lnTo>
                  <a:pt x="33149" y="6658"/>
                </a:lnTo>
                <a:lnTo>
                  <a:pt x="0" y="43549"/>
                </a:lnTo>
                <a:lnTo>
                  <a:pt x="0" y="50496"/>
                </a:lnTo>
                <a:lnTo>
                  <a:pt x="46108" y="50496"/>
                </a:lnTo>
                <a:lnTo>
                  <a:pt x="46108" y="43549"/>
                </a:lnTo>
                <a:lnTo>
                  <a:pt x="10886" y="43549"/>
                </a:lnTo>
                <a:lnTo>
                  <a:pt x="16336" y="37706"/>
                </a:lnTo>
                <a:lnTo>
                  <a:pt x="43655" y="6658"/>
                </a:lnTo>
                <a:close/>
              </a:path>
              <a:path w="46355" h="50800">
                <a:moveTo>
                  <a:pt x="46108" y="43123"/>
                </a:moveTo>
                <a:lnTo>
                  <a:pt x="18558" y="43123"/>
                </a:lnTo>
                <a:lnTo>
                  <a:pt x="14842" y="43274"/>
                </a:lnTo>
                <a:lnTo>
                  <a:pt x="10886" y="43549"/>
                </a:lnTo>
                <a:lnTo>
                  <a:pt x="46108" y="43549"/>
                </a:lnTo>
                <a:lnTo>
                  <a:pt x="46108" y="43123"/>
                </a:lnTo>
                <a:close/>
              </a:path>
              <a:path w="46355" h="50800">
                <a:moveTo>
                  <a:pt x="44538" y="0"/>
                </a:moveTo>
                <a:lnTo>
                  <a:pt x="1958" y="0"/>
                </a:lnTo>
                <a:lnTo>
                  <a:pt x="1958" y="6934"/>
                </a:lnTo>
                <a:lnTo>
                  <a:pt x="29395" y="6846"/>
                </a:lnTo>
                <a:lnTo>
                  <a:pt x="33149" y="6658"/>
                </a:lnTo>
                <a:lnTo>
                  <a:pt x="43655" y="6658"/>
                </a:lnTo>
                <a:lnTo>
                  <a:pt x="44538" y="5655"/>
                </a:lnTo>
                <a:lnTo>
                  <a:pt x="44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65492" y="2156274"/>
            <a:ext cx="230313" cy="1083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4928" y="3728096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79">
                <a:moveTo>
                  <a:pt x="6177" y="0"/>
                </a:moveTo>
                <a:lnTo>
                  <a:pt x="1808" y="2896"/>
                </a:lnTo>
                <a:lnTo>
                  <a:pt x="0" y="11862"/>
                </a:lnTo>
                <a:lnTo>
                  <a:pt x="2900" y="16226"/>
                </a:lnTo>
                <a:lnTo>
                  <a:pt x="136717" y="43111"/>
                </a:lnTo>
                <a:lnTo>
                  <a:pt x="141087" y="40201"/>
                </a:lnTo>
                <a:lnTo>
                  <a:pt x="142895" y="31248"/>
                </a:lnTo>
                <a:lnTo>
                  <a:pt x="139994" y="26884"/>
                </a:lnTo>
                <a:lnTo>
                  <a:pt x="6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7494" y="3712924"/>
            <a:ext cx="142240" cy="54610"/>
          </a:xfrm>
          <a:custGeom>
            <a:avLst/>
            <a:gdLst/>
            <a:ahLst/>
            <a:cxnLst/>
            <a:rect l="l" t="t" r="r" b="b"/>
            <a:pathLst>
              <a:path w="142239" h="54610">
                <a:moveTo>
                  <a:pt x="134695" y="0"/>
                </a:moveTo>
                <a:lnTo>
                  <a:pt x="2523" y="38546"/>
                </a:lnTo>
                <a:lnTo>
                  <a:pt x="0" y="43148"/>
                </a:lnTo>
                <a:lnTo>
                  <a:pt x="2561" y="51926"/>
                </a:lnTo>
                <a:lnTo>
                  <a:pt x="7169" y="54434"/>
                </a:lnTo>
                <a:lnTo>
                  <a:pt x="139341" y="15887"/>
                </a:lnTo>
                <a:lnTo>
                  <a:pt x="141853" y="11298"/>
                </a:lnTo>
                <a:lnTo>
                  <a:pt x="139291" y="2520"/>
                </a:lnTo>
                <a:lnTo>
                  <a:pt x="134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48308" y="4166616"/>
            <a:ext cx="2196465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Azimuthal rotary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motor</a:t>
            </a:r>
            <a:endParaRPr sz="1800">
              <a:latin typeface="Times New Roman"/>
              <a:cs typeface="Times New Roman"/>
            </a:endParaRPr>
          </a:p>
          <a:p>
            <a:pPr marR="33020" algn="ctr">
              <a:lnSpc>
                <a:spcPct val="100000"/>
              </a:lnSpc>
              <a:spcBef>
                <a:spcPts val="570"/>
              </a:spcBef>
            </a:pPr>
            <a:r>
              <a:rPr sz="1400" i="1" dirty="0">
                <a:latin typeface="Times New Roman"/>
                <a:cs typeface="Times New Roman"/>
              </a:rPr>
              <a:t>Nature </a:t>
            </a:r>
            <a:r>
              <a:rPr sz="1400" b="1" spc="5" dirty="0">
                <a:latin typeface="Times New Roman"/>
                <a:cs typeface="Times New Roman"/>
              </a:rPr>
              <a:t>2006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i="1" spc="5" dirty="0">
                <a:latin typeface="Times New Roman"/>
                <a:cs typeface="Times New Roman"/>
              </a:rPr>
              <a:t>440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163.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90901" y="2545079"/>
            <a:ext cx="1106449" cy="13555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31594" y="5335219"/>
            <a:ext cx="5334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Fighting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Brownian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motion (on a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surface)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9550" y="1404873"/>
            <a:ext cx="6021070" cy="172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Our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dreams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To control directional motion on a surface  </a:t>
            </a:r>
            <a:r>
              <a:rPr sz="2800" dirty="0">
                <a:latin typeface="Times New Roman"/>
                <a:cs typeface="Times New Roman"/>
              </a:rPr>
              <a:t>using </a:t>
            </a:r>
            <a:r>
              <a:rPr sz="2800" spc="-5" dirty="0">
                <a:latin typeface="Times New Roman"/>
                <a:cs typeface="Times New Roman"/>
              </a:rPr>
              <a:t>nanomotors 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wheels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800" y="5333921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888" y="0"/>
                </a:lnTo>
              </a:path>
            </a:pathLst>
          </a:custGeom>
          <a:ln w="49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00" y="5308765"/>
            <a:ext cx="525145" cy="50800"/>
          </a:xfrm>
          <a:custGeom>
            <a:avLst/>
            <a:gdLst/>
            <a:ahLst/>
            <a:cxnLst/>
            <a:rect l="l" t="t" r="r" b="b"/>
            <a:pathLst>
              <a:path w="525145" h="50800">
                <a:moveTo>
                  <a:pt x="0" y="25160"/>
                </a:moveTo>
                <a:lnTo>
                  <a:pt x="2516" y="15369"/>
                </a:lnTo>
                <a:lnTo>
                  <a:pt x="9373" y="7371"/>
                </a:lnTo>
                <a:lnTo>
                  <a:pt x="19533" y="1977"/>
                </a:lnTo>
                <a:lnTo>
                  <a:pt x="31958" y="0"/>
                </a:lnTo>
                <a:lnTo>
                  <a:pt x="103985" y="0"/>
                </a:lnTo>
                <a:lnTo>
                  <a:pt x="262444" y="0"/>
                </a:lnTo>
                <a:lnTo>
                  <a:pt x="420903" y="0"/>
                </a:lnTo>
                <a:lnTo>
                  <a:pt x="492929" y="0"/>
                </a:lnTo>
                <a:lnTo>
                  <a:pt x="505355" y="1977"/>
                </a:lnTo>
                <a:lnTo>
                  <a:pt x="515515" y="7371"/>
                </a:lnTo>
                <a:lnTo>
                  <a:pt x="522372" y="15369"/>
                </a:lnTo>
                <a:lnTo>
                  <a:pt x="524888" y="25160"/>
                </a:lnTo>
                <a:lnTo>
                  <a:pt x="522372" y="34946"/>
                </a:lnTo>
                <a:lnTo>
                  <a:pt x="515515" y="42941"/>
                </a:lnTo>
                <a:lnTo>
                  <a:pt x="505355" y="48333"/>
                </a:lnTo>
                <a:lnTo>
                  <a:pt x="492929" y="50311"/>
                </a:lnTo>
                <a:lnTo>
                  <a:pt x="420903" y="50311"/>
                </a:lnTo>
                <a:lnTo>
                  <a:pt x="262444" y="50311"/>
                </a:lnTo>
                <a:lnTo>
                  <a:pt x="103985" y="50311"/>
                </a:lnTo>
                <a:lnTo>
                  <a:pt x="31958" y="50311"/>
                </a:lnTo>
                <a:lnTo>
                  <a:pt x="19533" y="48333"/>
                </a:lnTo>
                <a:lnTo>
                  <a:pt x="9373" y="42941"/>
                </a:lnTo>
                <a:lnTo>
                  <a:pt x="2516" y="34946"/>
                </a:lnTo>
                <a:lnTo>
                  <a:pt x="0" y="251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1" y="5124856"/>
            <a:ext cx="213995" cy="231140"/>
          </a:xfrm>
          <a:custGeom>
            <a:avLst/>
            <a:gdLst/>
            <a:ahLst/>
            <a:cxnLst/>
            <a:rect l="l" t="t" r="r" b="b"/>
            <a:pathLst>
              <a:path w="213995" h="231139">
                <a:moveTo>
                  <a:pt x="206007" y="222399"/>
                </a:moveTo>
                <a:lnTo>
                  <a:pt x="213760" y="197428"/>
                </a:lnTo>
                <a:lnTo>
                  <a:pt x="205221" y="160941"/>
                </a:lnTo>
                <a:lnTo>
                  <a:pt x="182290" y="117767"/>
                </a:lnTo>
                <a:lnTo>
                  <a:pt x="146869" y="72737"/>
                </a:lnTo>
                <a:lnTo>
                  <a:pt x="105157" y="34389"/>
                </a:lnTo>
                <a:lnTo>
                  <a:pt x="65079" y="9449"/>
                </a:lnTo>
                <a:lnTo>
                  <a:pt x="31127" y="0"/>
                </a:lnTo>
                <a:lnTo>
                  <a:pt x="7790" y="8127"/>
                </a:lnTo>
                <a:lnTo>
                  <a:pt x="0" y="33097"/>
                </a:lnTo>
                <a:lnTo>
                  <a:pt x="8543" y="69585"/>
                </a:lnTo>
                <a:lnTo>
                  <a:pt x="31494" y="112758"/>
                </a:lnTo>
                <a:lnTo>
                  <a:pt x="66927" y="157789"/>
                </a:lnTo>
                <a:lnTo>
                  <a:pt x="108640" y="196136"/>
                </a:lnTo>
                <a:lnTo>
                  <a:pt x="148717" y="221077"/>
                </a:lnTo>
                <a:lnTo>
                  <a:pt x="182670" y="230526"/>
                </a:lnTo>
                <a:lnTo>
                  <a:pt x="206007" y="222399"/>
                </a:lnTo>
                <a:lnTo>
                  <a:pt x="213760" y="197428"/>
                </a:lnTo>
                <a:lnTo>
                  <a:pt x="205221" y="160941"/>
                </a:lnTo>
                <a:lnTo>
                  <a:pt x="182290" y="117767"/>
                </a:lnTo>
                <a:lnTo>
                  <a:pt x="146869" y="72737"/>
                </a:lnTo>
              </a:path>
            </a:pathLst>
          </a:custGeom>
          <a:ln w="548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94" y="5234242"/>
            <a:ext cx="231857" cy="25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94" y="5234242"/>
            <a:ext cx="231857" cy="25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21" y="5234250"/>
            <a:ext cx="232410" cy="250190"/>
          </a:xfrm>
          <a:custGeom>
            <a:avLst/>
            <a:gdLst/>
            <a:ahLst/>
            <a:cxnLst/>
            <a:rect l="l" t="t" r="r" b="b"/>
            <a:pathLst>
              <a:path w="232410" h="250189">
                <a:moveTo>
                  <a:pt x="8395" y="8813"/>
                </a:moveTo>
                <a:lnTo>
                  <a:pt x="0" y="35905"/>
                </a:lnTo>
                <a:lnTo>
                  <a:pt x="9291" y="75493"/>
                </a:lnTo>
                <a:lnTo>
                  <a:pt x="34202" y="122337"/>
                </a:lnTo>
                <a:lnTo>
                  <a:pt x="72667" y="171198"/>
                </a:lnTo>
                <a:lnTo>
                  <a:pt x="117899" y="212797"/>
                </a:lnTo>
                <a:lnTo>
                  <a:pt x="161373" y="239854"/>
                </a:lnTo>
                <a:lnTo>
                  <a:pt x="198206" y="250107"/>
                </a:lnTo>
                <a:lnTo>
                  <a:pt x="223520" y="241296"/>
                </a:lnTo>
                <a:lnTo>
                  <a:pt x="231966" y="214199"/>
                </a:lnTo>
                <a:lnTo>
                  <a:pt x="222701" y="174612"/>
                </a:lnTo>
                <a:lnTo>
                  <a:pt x="197800" y="127770"/>
                </a:lnTo>
                <a:lnTo>
                  <a:pt x="159337" y="78911"/>
                </a:lnTo>
                <a:lnTo>
                  <a:pt x="114065" y="37308"/>
                </a:lnTo>
                <a:lnTo>
                  <a:pt x="70586" y="10251"/>
                </a:lnTo>
                <a:lnTo>
                  <a:pt x="33747" y="0"/>
                </a:lnTo>
                <a:lnTo>
                  <a:pt x="8395" y="8813"/>
                </a:lnTo>
                <a:lnTo>
                  <a:pt x="0" y="35905"/>
                </a:lnTo>
                <a:lnTo>
                  <a:pt x="9291" y="75493"/>
                </a:lnTo>
                <a:lnTo>
                  <a:pt x="34202" y="122337"/>
                </a:lnTo>
                <a:lnTo>
                  <a:pt x="72667" y="17119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582" y="5103237"/>
            <a:ext cx="295833" cy="385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889" y="5333684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4729" y="5331712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5286" y="532974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9088" y="5294533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718" y="0"/>
                </a:moveTo>
                <a:lnTo>
                  <a:pt x="2036" y="0"/>
                </a:lnTo>
                <a:lnTo>
                  <a:pt x="973" y="1110"/>
                </a:lnTo>
                <a:lnTo>
                  <a:pt x="0" y="2231"/>
                </a:lnTo>
                <a:lnTo>
                  <a:pt x="0" y="4035"/>
                </a:lnTo>
                <a:lnTo>
                  <a:pt x="973" y="5146"/>
                </a:lnTo>
                <a:lnTo>
                  <a:pt x="32932" y="39411"/>
                </a:lnTo>
                <a:lnTo>
                  <a:pt x="33995" y="40522"/>
                </a:lnTo>
                <a:lnTo>
                  <a:pt x="35677" y="40522"/>
                </a:lnTo>
                <a:lnTo>
                  <a:pt x="36739" y="39411"/>
                </a:lnTo>
                <a:lnTo>
                  <a:pt x="37713" y="38300"/>
                </a:lnTo>
                <a:lnTo>
                  <a:pt x="37713" y="36497"/>
                </a:lnTo>
                <a:lnTo>
                  <a:pt x="36739" y="35386"/>
                </a:lnTo>
                <a:lnTo>
                  <a:pt x="4780" y="1110"/>
                </a:lnTo>
                <a:lnTo>
                  <a:pt x="3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9088" y="5294533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3718" y="0"/>
                </a:moveTo>
                <a:lnTo>
                  <a:pt x="2036" y="0"/>
                </a:lnTo>
                <a:lnTo>
                  <a:pt x="973" y="1110"/>
                </a:lnTo>
                <a:lnTo>
                  <a:pt x="0" y="2231"/>
                </a:lnTo>
                <a:lnTo>
                  <a:pt x="0" y="4035"/>
                </a:lnTo>
                <a:lnTo>
                  <a:pt x="973" y="5146"/>
                </a:lnTo>
                <a:lnTo>
                  <a:pt x="64891" y="73677"/>
                </a:lnTo>
                <a:lnTo>
                  <a:pt x="65954" y="74797"/>
                </a:lnTo>
                <a:lnTo>
                  <a:pt x="67636" y="74797"/>
                </a:lnTo>
                <a:lnTo>
                  <a:pt x="68698" y="73677"/>
                </a:lnTo>
                <a:lnTo>
                  <a:pt x="69672" y="72566"/>
                </a:lnTo>
                <a:lnTo>
                  <a:pt x="69672" y="70762"/>
                </a:lnTo>
                <a:lnTo>
                  <a:pt x="68698" y="69651"/>
                </a:lnTo>
                <a:lnTo>
                  <a:pt x="4780" y="1110"/>
                </a:lnTo>
                <a:lnTo>
                  <a:pt x="3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9088" y="5363074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67636" y="0"/>
                </a:moveTo>
                <a:lnTo>
                  <a:pt x="65954" y="0"/>
                </a:lnTo>
                <a:lnTo>
                  <a:pt x="64891" y="1110"/>
                </a:lnTo>
                <a:lnTo>
                  <a:pt x="973" y="69651"/>
                </a:lnTo>
                <a:lnTo>
                  <a:pt x="0" y="70762"/>
                </a:lnTo>
                <a:lnTo>
                  <a:pt x="0" y="72566"/>
                </a:lnTo>
                <a:lnTo>
                  <a:pt x="973" y="73677"/>
                </a:lnTo>
                <a:lnTo>
                  <a:pt x="2036" y="74788"/>
                </a:lnTo>
                <a:lnTo>
                  <a:pt x="3718" y="74788"/>
                </a:lnTo>
                <a:lnTo>
                  <a:pt x="4780" y="73677"/>
                </a:lnTo>
                <a:lnTo>
                  <a:pt x="68698" y="5136"/>
                </a:lnTo>
                <a:lnTo>
                  <a:pt x="69672" y="4025"/>
                </a:lnTo>
                <a:lnTo>
                  <a:pt x="69672" y="2221"/>
                </a:lnTo>
                <a:lnTo>
                  <a:pt x="68698" y="1110"/>
                </a:lnTo>
                <a:lnTo>
                  <a:pt x="67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9088" y="5397340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5677" y="0"/>
                </a:moveTo>
                <a:lnTo>
                  <a:pt x="33995" y="0"/>
                </a:lnTo>
                <a:lnTo>
                  <a:pt x="32932" y="1120"/>
                </a:lnTo>
                <a:lnTo>
                  <a:pt x="973" y="35386"/>
                </a:lnTo>
                <a:lnTo>
                  <a:pt x="0" y="36497"/>
                </a:lnTo>
                <a:lnTo>
                  <a:pt x="0" y="38300"/>
                </a:lnTo>
                <a:lnTo>
                  <a:pt x="973" y="39411"/>
                </a:lnTo>
                <a:lnTo>
                  <a:pt x="2036" y="40522"/>
                </a:lnTo>
                <a:lnTo>
                  <a:pt x="3718" y="40522"/>
                </a:lnTo>
                <a:lnTo>
                  <a:pt x="4780" y="39411"/>
                </a:lnTo>
                <a:lnTo>
                  <a:pt x="36739" y="5146"/>
                </a:lnTo>
                <a:lnTo>
                  <a:pt x="37713" y="4035"/>
                </a:lnTo>
                <a:lnTo>
                  <a:pt x="37713" y="2231"/>
                </a:lnTo>
                <a:lnTo>
                  <a:pt x="36739" y="1120"/>
                </a:lnTo>
                <a:lnTo>
                  <a:pt x="35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5290" y="540266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4729" y="5400692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8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4889" y="5398721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0" y="0"/>
                </a:moveTo>
                <a:lnTo>
                  <a:pt x="331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1103" y="5301261"/>
            <a:ext cx="808993" cy="200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2303" y="5197100"/>
            <a:ext cx="58419" cy="70485"/>
          </a:xfrm>
          <a:custGeom>
            <a:avLst/>
            <a:gdLst/>
            <a:ahLst/>
            <a:cxnLst/>
            <a:rect l="l" t="t" r="r" b="b"/>
            <a:pathLst>
              <a:path w="58419" h="70485">
                <a:moveTo>
                  <a:pt x="30453" y="0"/>
                </a:moveTo>
                <a:lnTo>
                  <a:pt x="0" y="69917"/>
                </a:lnTo>
                <a:lnTo>
                  <a:pt x="58075" y="69917"/>
                </a:lnTo>
                <a:lnTo>
                  <a:pt x="56443" y="65787"/>
                </a:lnTo>
                <a:lnTo>
                  <a:pt x="6019" y="65787"/>
                </a:lnTo>
                <a:lnTo>
                  <a:pt x="27355" y="17042"/>
                </a:lnTo>
                <a:lnTo>
                  <a:pt x="37186" y="17042"/>
                </a:lnTo>
                <a:lnTo>
                  <a:pt x="30453" y="0"/>
                </a:lnTo>
                <a:close/>
              </a:path>
              <a:path w="58419" h="70485">
                <a:moveTo>
                  <a:pt x="37186" y="17042"/>
                </a:moveTo>
                <a:lnTo>
                  <a:pt x="27355" y="17042"/>
                </a:lnTo>
                <a:lnTo>
                  <a:pt x="46654" y="65787"/>
                </a:lnTo>
                <a:lnTo>
                  <a:pt x="56443" y="65787"/>
                </a:lnTo>
                <a:lnTo>
                  <a:pt x="37186" y="17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53" y="527806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5" h="53339">
                <a:moveTo>
                  <a:pt x="30631" y="0"/>
                </a:moveTo>
                <a:lnTo>
                  <a:pt x="19741" y="0"/>
                </a:lnTo>
                <a:lnTo>
                  <a:pt x="0" y="52789"/>
                </a:lnTo>
                <a:lnTo>
                  <a:pt x="10889" y="52789"/>
                </a:lnTo>
                <a:lnTo>
                  <a:pt x="15049" y="40798"/>
                </a:lnTo>
                <a:lnTo>
                  <a:pt x="46298" y="40798"/>
                </a:lnTo>
                <a:lnTo>
                  <a:pt x="42882" y="31901"/>
                </a:lnTo>
                <a:lnTo>
                  <a:pt x="18236" y="31901"/>
                </a:lnTo>
                <a:lnTo>
                  <a:pt x="25053" y="12314"/>
                </a:lnTo>
                <a:lnTo>
                  <a:pt x="35360" y="12314"/>
                </a:lnTo>
                <a:lnTo>
                  <a:pt x="30631" y="0"/>
                </a:lnTo>
                <a:close/>
              </a:path>
              <a:path w="51435" h="53339">
                <a:moveTo>
                  <a:pt x="46298" y="40798"/>
                </a:moveTo>
                <a:lnTo>
                  <a:pt x="35323" y="40798"/>
                </a:lnTo>
                <a:lnTo>
                  <a:pt x="39749" y="52789"/>
                </a:lnTo>
                <a:lnTo>
                  <a:pt x="50904" y="52789"/>
                </a:lnTo>
                <a:lnTo>
                  <a:pt x="46298" y="40798"/>
                </a:lnTo>
                <a:close/>
              </a:path>
              <a:path w="51435" h="53339">
                <a:moveTo>
                  <a:pt x="35360" y="12314"/>
                </a:moveTo>
                <a:lnTo>
                  <a:pt x="25053" y="12314"/>
                </a:lnTo>
                <a:lnTo>
                  <a:pt x="32047" y="31901"/>
                </a:lnTo>
                <a:lnTo>
                  <a:pt x="42882" y="31901"/>
                </a:lnTo>
                <a:lnTo>
                  <a:pt x="35360" y="12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8808" y="5399106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5" h="53339">
                <a:moveTo>
                  <a:pt x="24256" y="0"/>
                </a:moveTo>
                <a:lnTo>
                  <a:pt x="0" y="0"/>
                </a:lnTo>
                <a:lnTo>
                  <a:pt x="0" y="52789"/>
                </a:lnTo>
                <a:lnTo>
                  <a:pt x="38333" y="48574"/>
                </a:lnTo>
                <a:lnTo>
                  <a:pt x="41180" y="43893"/>
                </a:lnTo>
                <a:lnTo>
                  <a:pt x="10269" y="43893"/>
                </a:lnTo>
                <a:lnTo>
                  <a:pt x="10269" y="29774"/>
                </a:lnTo>
                <a:lnTo>
                  <a:pt x="40189" y="29774"/>
                </a:lnTo>
                <a:lnTo>
                  <a:pt x="38333" y="27268"/>
                </a:lnTo>
                <a:lnTo>
                  <a:pt x="35942" y="25673"/>
                </a:lnTo>
                <a:lnTo>
                  <a:pt x="32844" y="24733"/>
                </a:lnTo>
                <a:lnTo>
                  <a:pt x="35057" y="23707"/>
                </a:lnTo>
                <a:lnTo>
                  <a:pt x="36828" y="22160"/>
                </a:lnTo>
                <a:lnTo>
                  <a:pt x="37527" y="20992"/>
                </a:lnTo>
                <a:lnTo>
                  <a:pt x="10269" y="20992"/>
                </a:lnTo>
                <a:lnTo>
                  <a:pt x="10269" y="8782"/>
                </a:lnTo>
                <a:lnTo>
                  <a:pt x="39390" y="8782"/>
                </a:lnTo>
                <a:lnTo>
                  <a:pt x="37359" y="5278"/>
                </a:lnTo>
                <a:lnTo>
                  <a:pt x="36119" y="3807"/>
                </a:lnTo>
                <a:lnTo>
                  <a:pt x="34526" y="2696"/>
                </a:lnTo>
                <a:lnTo>
                  <a:pt x="33021" y="1595"/>
                </a:lnTo>
                <a:lnTo>
                  <a:pt x="31250" y="873"/>
                </a:lnTo>
                <a:lnTo>
                  <a:pt x="27266" y="180"/>
                </a:lnTo>
                <a:lnTo>
                  <a:pt x="24256" y="0"/>
                </a:lnTo>
                <a:close/>
              </a:path>
              <a:path w="42545" h="53339">
                <a:moveTo>
                  <a:pt x="40189" y="29774"/>
                </a:moveTo>
                <a:lnTo>
                  <a:pt x="23194" y="29774"/>
                </a:lnTo>
                <a:lnTo>
                  <a:pt x="26204" y="30031"/>
                </a:lnTo>
                <a:lnTo>
                  <a:pt x="27621" y="30534"/>
                </a:lnTo>
                <a:lnTo>
                  <a:pt x="31870" y="35395"/>
                </a:lnTo>
                <a:lnTo>
                  <a:pt x="31870" y="38851"/>
                </a:lnTo>
                <a:lnTo>
                  <a:pt x="31427" y="40351"/>
                </a:lnTo>
                <a:lnTo>
                  <a:pt x="29480" y="42583"/>
                </a:lnTo>
                <a:lnTo>
                  <a:pt x="28240" y="43285"/>
                </a:lnTo>
                <a:lnTo>
                  <a:pt x="26735" y="43570"/>
                </a:lnTo>
                <a:lnTo>
                  <a:pt x="25761" y="43788"/>
                </a:lnTo>
                <a:lnTo>
                  <a:pt x="23371" y="43893"/>
                </a:lnTo>
                <a:lnTo>
                  <a:pt x="41180" y="43893"/>
                </a:lnTo>
                <a:lnTo>
                  <a:pt x="41962" y="42222"/>
                </a:lnTo>
                <a:lnTo>
                  <a:pt x="42493" y="39886"/>
                </a:lnTo>
                <a:lnTo>
                  <a:pt x="42493" y="34436"/>
                </a:lnTo>
                <a:lnTo>
                  <a:pt x="41608" y="31787"/>
                </a:lnTo>
                <a:lnTo>
                  <a:pt x="40189" y="29774"/>
                </a:lnTo>
                <a:close/>
              </a:path>
              <a:path w="42545" h="53339">
                <a:moveTo>
                  <a:pt x="39390" y="8782"/>
                </a:moveTo>
                <a:lnTo>
                  <a:pt x="10269" y="8782"/>
                </a:lnTo>
                <a:lnTo>
                  <a:pt x="23902" y="8848"/>
                </a:lnTo>
                <a:lnTo>
                  <a:pt x="26558" y="9181"/>
                </a:lnTo>
                <a:lnTo>
                  <a:pt x="27886" y="9798"/>
                </a:lnTo>
                <a:lnTo>
                  <a:pt x="28771" y="10823"/>
                </a:lnTo>
                <a:lnTo>
                  <a:pt x="29568" y="11839"/>
                </a:lnTo>
                <a:lnTo>
                  <a:pt x="30011" y="13168"/>
                </a:lnTo>
                <a:lnTo>
                  <a:pt x="30011" y="16501"/>
                </a:lnTo>
                <a:lnTo>
                  <a:pt x="29568" y="17878"/>
                </a:lnTo>
                <a:lnTo>
                  <a:pt x="28506" y="18922"/>
                </a:lnTo>
                <a:lnTo>
                  <a:pt x="27532" y="19967"/>
                </a:lnTo>
                <a:lnTo>
                  <a:pt x="26116" y="20593"/>
                </a:lnTo>
                <a:lnTo>
                  <a:pt x="23460" y="20935"/>
                </a:lnTo>
                <a:lnTo>
                  <a:pt x="10269" y="20992"/>
                </a:lnTo>
                <a:lnTo>
                  <a:pt x="37527" y="20992"/>
                </a:lnTo>
                <a:lnTo>
                  <a:pt x="38147" y="19967"/>
                </a:lnTo>
                <a:lnTo>
                  <a:pt x="39395" y="18030"/>
                </a:lnTo>
                <a:lnTo>
                  <a:pt x="40015" y="15760"/>
                </a:lnTo>
                <a:lnTo>
                  <a:pt x="39968" y="10823"/>
                </a:lnTo>
                <a:lnTo>
                  <a:pt x="39483" y="8943"/>
                </a:lnTo>
                <a:lnTo>
                  <a:pt x="39390" y="8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497393"/>
            <a:ext cx="968375" cy="90170"/>
          </a:xfrm>
          <a:custGeom>
            <a:avLst/>
            <a:gdLst/>
            <a:ahLst/>
            <a:cxnLst/>
            <a:rect l="l" t="t" r="r" b="b"/>
            <a:pathLst>
              <a:path w="968375" h="90170">
                <a:moveTo>
                  <a:pt x="0" y="89998"/>
                </a:moveTo>
                <a:lnTo>
                  <a:pt x="968137" y="89998"/>
                </a:lnTo>
                <a:lnTo>
                  <a:pt x="968137" y="0"/>
                </a:lnTo>
                <a:lnTo>
                  <a:pt x="0" y="0"/>
                </a:lnTo>
                <a:lnTo>
                  <a:pt x="0" y="89998"/>
                </a:lnTo>
                <a:close/>
              </a:path>
            </a:pathLst>
          </a:custGeom>
          <a:solidFill>
            <a:srgbClr val="EDB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5497393"/>
            <a:ext cx="968375" cy="90170"/>
          </a:xfrm>
          <a:custGeom>
            <a:avLst/>
            <a:gdLst/>
            <a:ahLst/>
            <a:cxnLst/>
            <a:rect l="l" t="t" r="r" b="b"/>
            <a:pathLst>
              <a:path w="968375" h="90170">
                <a:moveTo>
                  <a:pt x="968137" y="89998"/>
                </a:moveTo>
                <a:lnTo>
                  <a:pt x="968137" y="75936"/>
                </a:lnTo>
                <a:lnTo>
                  <a:pt x="968137" y="44999"/>
                </a:lnTo>
                <a:lnTo>
                  <a:pt x="968137" y="14062"/>
                </a:lnTo>
                <a:lnTo>
                  <a:pt x="968137" y="0"/>
                </a:lnTo>
                <a:lnTo>
                  <a:pt x="807263" y="0"/>
                </a:lnTo>
                <a:lnTo>
                  <a:pt x="453340" y="0"/>
                </a:lnTo>
                <a:lnTo>
                  <a:pt x="9941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EDB3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497393"/>
            <a:ext cx="968375" cy="90170"/>
          </a:xfrm>
          <a:custGeom>
            <a:avLst/>
            <a:gdLst/>
            <a:ahLst/>
            <a:cxnLst/>
            <a:rect l="l" t="t" r="r" b="b"/>
            <a:pathLst>
              <a:path w="968375" h="90170">
                <a:moveTo>
                  <a:pt x="0" y="89998"/>
                </a:moveTo>
                <a:lnTo>
                  <a:pt x="99418" y="89998"/>
                </a:lnTo>
                <a:lnTo>
                  <a:pt x="453340" y="89998"/>
                </a:lnTo>
                <a:lnTo>
                  <a:pt x="807263" y="89998"/>
                </a:lnTo>
                <a:lnTo>
                  <a:pt x="968137" y="89998"/>
                </a:lnTo>
                <a:lnTo>
                  <a:pt x="968137" y="75936"/>
                </a:lnTo>
                <a:lnTo>
                  <a:pt x="968137" y="44999"/>
                </a:lnTo>
                <a:lnTo>
                  <a:pt x="968137" y="14062"/>
                </a:lnTo>
                <a:lnTo>
                  <a:pt x="968137" y="0"/>
                </a:lnTo>
              </a:path>
            </a:pathLst>
          </a:custGeom>
          <a:ln w="3175">
            <a:solidFill>
              <a:srgbClr val="EDB3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2" y="5497934"/>
            <a:ext cx="83820" cy="89535"/>
          </a:xfrm>
          <a:custGeom>
            <a:avLst/>
            <a:gdLst/>
            <a:ahLst/>
            <a:cxnLst/>
            <a:rect l="l" t="t" r="r" b="b"/>
            <a:pathLst>
              <a:path w="83820" h="89535">
                <a:moveTo>
                  <a:pt x="41697" y="0"/>
                </a:moveTo>
                <a:lnTo>
                  <a:pt x="25471" y="3514"/>
                </a:lnTo>
                <a:lnTo>
                  <a:pt x="12217" y="13100"/>
                </a:lnTo>
                <a:lnTo>
                  <a:pt x="3278" y="27317"/>
                </a:lnTo>
                <a:lnTo>
                  <a:pt x="0" y="44728"/>
                </a:lnTo>
                <a:lnTo>
                  <a:pt x="3278" y="62139"/>
                </a:lnTo>
                <a:lnTo>
                  <a:pt x="12217" y="76357"/>
                </a:lnTo>
                <a:lnTo>
                  <a:pt x="25471" y="85942"/>
                </a:lnTo>
                <a:lnTo>
                  <a:pt x="41697" y="89457"/>
                </a:lnTo>
                <a:lnTo>
                  <a:pt x="57922" y="85942"/>
                </a:lnTo>
                <a:lnTo>
                  <a:pt x="71177" y="76357"/>
                </a:lnTo>
                <a:lnTo>
                  <a:pt x="80116" y="62139"/>
                </a:lnTo>
                <a:lnTo>
                  <a:pt x="83394" y="44728"/>
                </a:lnTo>
                <a:lnTo>
                  <a:pt x="80116" y="27317"/>
                </a:lnTo>
                <a:lnTo>
                  <a:pt x="71177" y="13100"/>
                </a:lnTo>
                <a:lnTo>
                  <a:pt x="57922" y="3514"/>
                </a:lnTo>
                <a:lnTo>
                  <a:pt x="41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7408" y="5497460"/>
            <a:ext cx="38735" cy="50800"/>
          </a:xfrm>
          <a:custGeom>
            <a:avLst/>
            <a:gdLst/>
            <a:ahLst/>
            <a:cxnLst/>
            <a:rect l="l" t="t" r="r" b="b"/>
            <a:pathLst>
              <a:path w="38734" h="50800">
                <a:moveTo>
                  <a:pt x="7790" y="33620"/>
                </a:moveTo>
                <a:lnTo>
                  <a:pt x="0" y="34892"/>
                </a:lnTo>
                <a:lnTo>
                  <a:pt x="885" y="40009"/>
                </a:lnTo>
                <a:lnTo>
                  <a:pt x="2921" y="43864"/>
                </a:lnTo>
                <a:lnTo>
                  <a:pt x="6019" y="46466"/>
                </a:lnTo>
                <a:lnTo>
                  <a:pt x="9207" y="49067"/>
                </a:lnTo>
                <a:lnTo>
                  <a:pt x="13810" y="50359"/>
                </a:lnTo>
                <a:lnTo>
                  <a:pt x="23460" y="50359"/>
                </a:lnTo>
                <a:lnTo>
                  <a:pt x="35596" y="43646"/>
                </a:lnTo>
                <a:lnTo>
                  <a:pt x="16200" y="43646"/>
                </a:lnTo>
                <a:lnTo>
                  <a:pt x="13367" y="42782"/>
                </a:lnTo>
                <a:lnTo>
                  <a:pt x="11420" y="41063"/>
                </a:lnTo>
                <a:lnTo>
                  <a:pt x="9384" y="39335"/>
                </a:lnTo>
                <a:lnTo>
                  <a:pt x="8233" y="36857"/>
                </a:lnTo>
                <a:lnTo>
                  <a:pt x="7790" y="33620"/>
                </a:lnTo>
                <a:close/>
              </a:path>
              <a:path w="38734" h="50800">
                <a:moveTo>
                  <a:pt x="21955" y="0"/>
                </a:moveTo>
                <a:lnTo>
                  <a:pt x="15935" y="0"/>
                </a:lnTo>
                <a:lnTo>
                  <a:pt x="13722" y="332"/>
                </a:lnTo>
                <a:lnTo>
                  <a:pt x="1327" y="11735"/>
                </a:lnTo>
                <a:lnTo>
                  <a:pt x="1327" y="16245"/>
                </a:lnTo>
                <a:lnTo>
                  <a:pt x="24345" y="29974"/>
                </a:lnTo>
                <a:lnTo>
                  <a:pt x="27001" y="30904"/>
                </a:lnTo>
                <a:lnTo>
                  <a:pt x="28063" y="31626"/>
                </a:lnTo>
                <a:lnTo>
                  <a:pt x="29568" y="32680"/>
                </a:lnTo>
                <a:lnTo>
                  <a:pt x="30365" y="34132"/>
                </a:lnTo>
                <a:lnTo>
                  <a:pt x="30365" y="38035"/>
                </a:lnTo>
                <a:lnTo>
                  <a:pt x="29480" y="39829"/>
                </a:lnTo>
                <a:lnTo>
                  <a:pt x="27798" y="41358"/>
                </a:lnTo>
                <a:lnTo>
                  <a:pt x="26027" y="42886"/>
                </a:lnTo>
                <a:lnTo>
                  <a:pt x="23371" y="43646"/>
                </a:lnTo>
                <a:lnTo>
                  <a:pt x="35596" y="43646"/>
                </a:lnTo>
                <a:lnTo>
                  <a:pt x="36138" y="42782"/>
                </a:lnTo>
                <a:lnTo>
                  <a:pt x="37713" y="40408"/>
                </a:lnTo>
                <a:lnTo>
                  <a:pt x="38369" y="38035"/>
                </a:lnTo>
                <a:lnTo>
                  <a:pt x="15935" y="18970"/>
                </a:lnTo>
                <a:lnTo>
                  <a:pt x="13633" y="18276"/>
                </a:lnTo>
                <a:lnTo>
                  <a:pt x="8941" y="13994"/>
                </a:lnTo>
                <a:lnTo>
                  <a:pt x="8941" y="11270"/>
                </a:lnTo>
                <a:lnTo>
                  <a:pt x="9649" y="9817"/>
                </a:lnTo>
                <a:lnTo>
                  <a:pt x="11243" y="8583"/>
                </a:lnTo>
                <a:lnTo>
                  <a:pt x="12748" y="7339"/>
                </a:lnTo>
                <a:lnTo>
                  <a:pt x="15315" y="6722"/>
                </a:lnTo>
                <a:lnTo>
                  <a:pt x="34469" y="6722"/>
                </a:lnTo>
                <a:lnTo>
                  <a:pt x="32667" y="4196"/>
                </a:lnTo>
                <a:lnTo>
                  <a:pt x="30631" y="2724"/>
                </a:lnTo>
                <a:lnTo>
                  <a:pt x="25142" y="550"/>
                </a:lnTo>
                <a:lnTo>
                  <a:pt x="21955" y="0"/>
                </a:lnTo>
                <a:close/>
              </a:path>
              <a:path w="38734" h="50800">
                <a:moveTo>
                  <a:pt x="34469" y="6722"/>
                </a:moveTo>
                <a:lnTo>
                  <a:pt x="21955" y="6722"/>
                </a:lnTo>
                <a:lnTo>
                  <a:pt x="24345" y="7415"/>
                </a:lnTo>
                <a:lnTo>
                  <a:pt x="27709" y="10197"/>
                </a:lnTo>
                <a:lnTo>
                  <a:pt x="28683" y="12134"/>
                </a:lnTo>
                <a:lnTo>
                  <a:pt x="29037" y="14612"/>
                </a:lnTo>
                <a:lnTo>
                  <a:pt x="36739" y="13520"/>
                </a:lnTo>
                <a:lnTo>
                  <a:pt x="36208" y="10406"/>
                </a:lnTo>
                <a:lnTo>
                  <a:pt x="35323" y="7918"/>
                </a:lnTo>
                <a:lnTo>
                  <a:pt x="34469" y="6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90522" y="5481718"/>
            <a:ext cx="22860" cy="66040"/>
          </a:xfrm>
          <a:custGeom>
            <a:avLst/>
            <a:gdLst/>
            <a:ahLst/>
            <a:cxnLst/>
            <a:rect l="l" t="t" r="r" b="b"/>
            <a:pathLst>
              <a:path w="22859" h="66039">
                <a:moveTo>
                  <a:pt x="13544" y="23185"/>
                </a:moveTo>
                <a:lnTo>
                  <a:pt x="5754" y="23185"/>
                </a:lnTo>
                <a:lnTo>
                  <a:pt x="5813" y="56520"/>
                </a:lnTo>
                <a:lnTo>
                  <a:pt x="6019" y="59018"/>
                </a:lnTo>
                <a:lnTo>
                  <a:pt x="6728" y="60546"/>
                </a:lnTo>
                <a:lnTo>
                  <a:pt x="7347" y="62075"/>
                </a:lnTo>
                <a:lnTo>
                  <a:pt x="8410" y="63309"/>
                </a:lnTo>
                <a:lnTo>
                  <a:pt x="11597" y="65180"/>
                </a:lnTo>
                <a:lnTo>
                  <a:pt x="13810" y="65645"/>
                </a:lnTo>
                <a:lnTo>
                  <a:pt x="18414" y="65645"/>
                </a:lnTo>
                <a:lnTo>
                  <a:pt x="20361" y="65407"/>
                </a:lnTo>
                <a:lnTo>
                  <a:pt x="22574" y="64923"/>
                </a:lnTo>
                <a:lnTo>
                  <a:pt x="21475" y="58030"/>
                </a:lnTo>
                <a:lnTo>
                  <a:pt x="16820" y="58030"/>
                </a:lnTo>
                <a:lnTo>
                  <a:pt x="15935" y="57831"/>
                </a:lnTo>
                <a:lnTo>
                  <a:pt x="14695" y="57052"/>
                </a:lnTo>
                <a:lnTo>
                  <a:pt x="14253" y="56520"/>
                </a:lnTo>
                <a:lnTo>
                  <a:pt x="13962" y="55808"/>
                </a:lnTo>
                <a:lnTo>
                  <a:pt x="13633" y="55191"/>
                </a:lnTo>
                <a:lnTo>
                  <a:pt x="13544" y="53691"/>
                </a:lnTo>
                <a:lnTo>
                  <a:pt x="13544" y="23185"/>
                </a:lnTo>
                <a:close/>
              </a:path>
              <a:path w="22859" h="66039">
                <a:moveTo>
                  <a:pt x="21424" y="57707"/>
                </a:moveTo>
                <a:lnTo>
                  <a:pt x="20007" y="57926"/>
                </a:lnTo>
                <a:lnTo>
                  <a:pt x="18856" y="58030"/>
                </a:lnTo>
                <a:lnTo>
                  <a:pt x="21475" y="58030"/>
                </a:lnTo>
                <a:lnTo>
                  <a:pt x="21424" y="57707"/>
                </a:lnTo>
                <a:close/>
              </a:path>
              <a:path w="22859" h="66039">
                <a:moveTo>
                  <a:pt x="21424" y="16833"/>
                </a:moveTo>
                <a:lnTo>
                  <a:pt x="0" y="16833"/>
                </a:lnTo>
                <a:lnTo>
                  <a:pt x="0" y="23185"/>
                </a:lnTo>
                <a:lnTo>
                  <a:pt x="21424" y="23185"/>
                </a:lnTo>
                <a:lnTo>
                  <a:pt x="21424" y="16833"/>
                </a:lnTo>
                <a:close/>
              </a:path>
              <a:path w="22859" h="66039">
                <a:moveTo>
                  <a:pt x="13544" y="0"/>
                </a:moveTo>
                <a:lnTo>
                  <a:pt x="5754" y="4899"/>
                </a:lnTo>
                <a:lnTo>
                  <a:pt x="5754" y="16833"/>
                </a:lnTo>
                <a:lnTo>
                  <a:pt x="13544" y="16833"/>
                </a:lnTo>
                <a:lnTo>
                  <a:pt x="13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6549" y="5497460"/>
            <a:ext cx="43180" cy="50800"/>
          </a:xfrm>
          <a:custGeom>
            <a:avLst/>
            <a:gdLst/>
            <a:ahLst/>
            <a:cxnLst/>
            <a:rect l="l" t="t" r="r" b="b"/>
            <a:pathLst>
              <a:path w="43180" h="50800">
                <a:moveTo>
                  <a:pt x="27798" y="0"/>
                </a:moveTo>
                <a:lnTo>
                  <a:pt x="15226" y="0"/>
                </a:lnTo>
                <a:lnTo>
                  <a:pt x="10003" y="2240"/>
                </a:lnTo>
                <a:lnTo>
                  <a:pt x="2036" y="11194"/>
                </a:lnTo>
                <a:lnTo>
                  <a:pt x="0" y="17488"/>
                </a:lnTo>
                <a:lnTo>
                  <a:pt x="0" y="33430"/>
                </a:lnTo>
                <a:lnTo>
                  <a:pt x="1947" y="39516"/>
                </a:lnTo>
                <a:lnTo>
                  <a:pt x="9915" y="48194"/>
                </a:lnTo>
                <a:lnTo>
                  <a:pt x="15315" y="50359"/>
                </a:lnTo>
                <a:lnTo>
                  <a:pt x="27444" y="50359"/>
                </a:lnTo>
                <a:lnTo>
                  <a:pt x="31870" y="49001"/>
                </a:lnTo>
                <a:lnTo>
                  <a:pt x="38667" y="43646"/>
                </a:lnTo>
                <a:lnTo>
                  <a:pt x="18236" y="43646"/>
                </a:lnTo>
                <a:lnTo>
                  <a:pt x="15049" y="42241"/>
                </a:lnTo>
                <a:lnTo>
                  <a:pt x="12394" y="39430"/>
                </a:lnTo>
                <a:lnTo>
                  <a:pt x="9826" y="36620"/>
                </a:lnTo>
                <a:lnTo>
                  <a:pt x="8410" y="32566"/>
                </a:lnTo>
                <a:lnTo>
                  <a:pt x="8144" y="27268"/>
                </a:lnTo>
                <a:lnTo>
                  <a:pt x="42582" y="27268"/>
                </a:lnTo>
                <a:lnTo>
                  <a:pt x="42671" y="26299"/>
                </a:lnTo>
                <a:lnTo>
                  <a:pt x="42671" y="20555"/>
                </a:lnTo>
                <a:lnTo>
                  <a:pt x="8498" y="20555"/>
                </a:lnTo>
                <a:lnTo>
                  <a:pt x="8764" y="16349"/>
                </a:lnTo>
                <a:lnTo>
                  <a:pt x="10180" y="12998"/>
                </a:lnTo>
                <a:lnTo>
                  <a:pt x="12659" y="10481"/>
                </a:lnTo>
                <a:lnTo>
                  <a:pt x="15049" y="7975"/>
                </a:lnTo>
                <a:lnTo>
                  <a:pt x="18059" y="6722"/>
                </a:lnTo>
                <a:lnTo>
                  <a:pt x="36868" y="6722"/>
                </a:lnTo>
                <a:lnTo>
                  <a:pt x="32844" y="2202"/>
                </a:lnTo>
                <a:lnTo>
                  <a:pt x="27798" y="0"/>
                </a:lnTo>
                <a:close/>
              </a:path>
              <a:path w="43180" h="50800">
                <a:moveTo>
                  <a:pt x="34260" y="33753"/>
                </a:moveTo>
                <a:lnTo>
                  <a:pt x="33109" y="37209"/>
                </a:lnTo>
                <a:lnTo>
                  <a:pt x="31516" y="39715"/>
                </a:lnTo>
                <a:lnTo>
                  <a:pt x="27444" y="42867"/>
                </a:lnTo>
                <a:lnTo>
                  <a:pt x="24965" y="43646"/>
                </a:lnTo>
                <a:lnTo>
                  <a:pt x="38667" y="43646"/>
                </a:lnTo>
                <a:lnTo>
                  <a:pt x="41077" y="39734"/>
                </a:lnTo>
                <a:lnTo>
                  <a:pt x="42405" y="34797"/>
                </a:lnTo>
                <a:lnTo>
                  <a:pt x="34260" y="33753"/>
                </a:lnTo>
                <a:close/>
              </a:path>
              <a:path w="43180" h="50800">
                <a:moveTo>
                  <a:pt x="36868" y="6722"/>
                </a:moveTo>
                <a:lnTo>
                  <a:pt x="25673" y="6722"/>
                </a:lnTo>
                <a:lnTo>
                  <a:pt x="28948" y="8288"/>
                </a:lnTo>
                <a:lnTo>
                  <a:pt x="33021" y="13463"/>
                </a:lnTo>
                <a:lnTo>
                  <a:pt x="33995" y="16501"/>
                </a:lnTo>
                <a:lnTo>
                  <a:pt x="34349" y="20555"/>
                </a:lnTo>
                <a:lnTo>
                  <a:pt x="42671" y="20555"/>
                </a:lnTo>
                <a:lnTo>
                  <a:pt x="42671" y="17137"/>
                </a:lnTo>
                <a:lnTo>
                  <a:pt x="40723" y="10966"/>
                </a:lnTo>
                <a:lnTo>
                  <a:pt x="36868" y="6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8339" y="5497460"/>
            <a:ext cx="40640" cy="67945"/>
          </a:xfrm>
          <a:custGeom>
            <a:avLst/>
            <a:gdLst/>
            <a:ahLst/>
            <a:cxnLst/>
            <a:rect l="l" t="t" r="r" b="b"/>
            <a:pathLst>
              <a:path w="40640" h="67945">
                <a:moveTo>
                  <a:pt x="7082" y="1091"/>
                </a:moveTo>
                <a:lnTo>
                  <a:pt x="0" y="1091"/>
                </a:lnTo>
                <a:lnTo>
                  <a:pt x="0" y="67734"/>
                </a:lnTo>
                <a:lnTo>
                  <a:pt x="7790" y="67734"/>
                </a:lnTo>
                <a:lnTo>
                  <a:pt x="7790" y="44282"/>
                </a:lnTo>
                <a:lnTo>
                  <a:pt x="34051" y="44282"/>
                </a:lnTo>
                <a:lnTo>
                  <a:pt x="34572" y="43646"/>
                </a:lnTo>
                <a:lnTo>
                  <a:pt x="16023" y="43646"/>
                </a:lnTo>
                <a:lnTo>
                  <a:pt x="13102" y="42165"/>
                </a:lnTo>
                <a:lnTo>
                  <a:pt x="10712" y="39202"/>
                </a:lnTo>
                <a:lnTo>
                  <a:pt x="8233" y="36240"/>
                </a:lnTo>
                <a:lnTo>
                  <a:pt x="7082" y="31654"/>
                </a:lnTo>
                <a:lnTo>
                  <a:pt x="7082" y="19254"/>
                </a:lnTo>
                <a:lnTo>
                  <a:pt x="8321" y="14526"/>
                </a:lnTo>
                <a:lnTo>
                  <a:pt x="13456" y="8032"/>
                </a:lnTo>
                <a:lnTo>
                  <a:pt x="14716" y="7348"/>
                </a:lnTo>
                <a:lnTo>
                  <a:pt x="7082" y="7348"/>
                </a:lnTo>
                <a:lnTo>
                  <a:pt x="7082" y="1091"/>
                </a:lnTo>
                <a:close/>
              </a:path>
              <a:path w="40640" h="67945">
                <a:moveTo>
                  <a:pt x="34051" y="44282"/>
                </a:moveTo>
                <a:lnTo>
                  <a:pt x="7790" y="44282"/>
                </a:lnTo>
                <a:lnTo>
                  <a:pt x="9118" y="46039"/>
                </a:lnTo>
                <a:lnTo>
                  <a:pt x="10889" y="47491"/>
                </a:lnTo>
                <a:lnTo>
                  <a:pt x="14961" y="49789"/>
                </a:lnTo>
                <a:lnTo>
                  <a:pt x="17351" y="50359"/>
                </a:lnTo>
                <a:lnTo>
                  <a:pt x="23548" y="50359"/>
                </a:lnTo>
                <a:lnTo>
                  <a:pt x="26912" y="49314"/>
                </a:lnTo>
                <a:lnTo>
                  <a:pt x="30188" y="47206"/>
                </a:lnTo>
                <a:lnTo>
                  <a:pt x="33375" y="45108"/>
                </a:lnTo>
                <a:lnTo>
                  <a:pt x="34051" y="44282"/>
                </a:lnTo>
                <a:close/>
              </a:path>
              <a:path w="40640" h="67945">
                <a:moveTo>
                  <a:pt x="34845" y="6399"/>
                </a:moveTo>
                <a:lnTo>
                  <a:pt x="23194" y="6399"/>
                </a:lnTo>
                <a:lnTo>
                  <a:pt x="26027" y="7927"/>
                </a:lnTo>
                <a:lnTo>
                  <a:pt x="28506" y="10985"/>
                </a:lnTo>
                <a:lnTo>
                  <a:pt x="30896" y="14042"/>
                </a:lnTo>
                <a:lnTo>
                  <a:pt x="32136" y="18637"/>
                </a:lnTo>
                <a:lnTo>
                  <a:pt x="32136" y="31218"/>
                </a:lnTo>
                <a:lnTo>
                  <a:pt x="30896" y="35974"/>
                </a:lnTo>
                <a:lnTo>
                  <a:pt x="25939" y="42117"/>
                </a:lnTo>
                <a:lnTo>
                  <a:pt x="22929" y="43646"/>
                </a:lnTo>
                <a:lnTo>
                  <a:pt x="34572" y="43646"/>
                </a:lnTo>
                <a:lnTo>
                  <a:pt x="35854" y="42079"/>
                </a:lnTo>
                <a:lnTo>
                  <a:pt x="37624" y="38139"/>
                </a:lnTo>
                <a:lnTo>
                  <a:pt x="39306" y="34189"/>
                </a:lnTo>
                <a:lnTo>
                  <a:pt x="40103" y="29755"/>
                </a:lnTo>
                <a:lnTo>
                  <a:pt x="40103" y="20223"/>
                </a:lnTo>
                <a:lnTo>
                  <a:pt x="39395" y="15998"/>
                </a:lnTo>
                <a:lnTo>
                  <a:pt x="37801" y="12143"/>
                </a:lnTo>
                <a:lnTo>
                  <a:pt x="36296" y="8279"/>
                </a:lnTo>
                <a:lnTo>
                  <a:pt x="34845" y="6399"/>
                </a:lnTo>
                <a:close/>
              </a:path>
              <a:path w="40640" h="67945">
                <a:moveTo>
                  <a:pt x="24434" y="0"/>
                </a:moveTo>
                <a:lnTo>
                  <a:pt x="17528" y="0"/>
                </a:lnTo>
                <a:lnTo>
                  <a:pt x="14961" y="617"/>
                </a:lnTo>
                <a:lnTo>
                  <a:pt x="10712" y="3066"/>
                </a:lnTo>
                <a:lnTo>
                  <a:pt x="8764" y="4899"/>
                </a:lnTo>
                <a:lnTo>
                  <a:pt x="7082" y="7348"/>
                </a:lnTo>
                <a:lnTo>
                  <a:pt x="14716" y="7348"/>
                </a:lnTo>
                <a:lnTo>
                  <a:pt x="16466" y="6399"/>
                </a:lnTo>
                <a:lnTo>
                  <a:pt x="34845" y="6399"/>
                </a:lnTo>
                <a:lnTo>
                  <a:pt x="33995" y="5297"/>
                </a:lnTo>
                <a:lnTo>
                  <a:pt x="27975" y="1063"/>
                </a:lnTo>
                <a:lnTo>
                  <a:pt x="24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38542" y="5479952"/>
            <a:ext cx="42545" cy="67310"/>
          </a:xfrm>
          <a:custGeom>
            <a:avLst/>
            <a:gdLst/>
            <a:ahLst/>
            <a:cxnLst/>
            <a:rect l="l" t="t" r="r" b="b"/>
            <a:pathLst>
              <a:path w="42544" h="67310">
                <a:moveTo>
                  <a:pt x="38280" y="6760"/>
                </a:moveTo>
                <a:lnTo>
                  <a:pt x="25673" y="6760"/>
                </a:lnTo>
                <a:lnTo>
                  <a:pt x="28594" y="7870"/>
                </a:lnTo>
                <a:lnTo>
                  <a:pt x="33021" y="12314"/>
                </a:lnTo>
                <a:lnTo>
                  <a:pt x="34172" y="15048"/>
                </a:lnTo>
                <a:lnTo>
                  <a:pt x="34172" y="21372"/>
                </a:lnTo>
                <a:lnTo>
                  <a:pt x="32932" y="24638"/>
                </a:lnTo>
                <a:lnTo>
                  <a:pt x="30453" y="28103"/>
                </a:lnTo>
                <a:lnTo>
                  <a:pt x="28044" y="31588"/>
                </a:lnTo>
                <a:lnTo>
                  <a:pt x="23371" y="36259"/>
                </a:lnTo>
                <a:lnTo>
                  <a:pt x="16377" y="42193"/>
                </a:lnTo>
                <a:lnTo>
                  <a:pt x="11951" y="46001"/>
                </a:lnTo>
                <a:lnTo>
                  <a:pt x="973" y="61106"/>
                </a:lnTo>
                <a:lnTo>
                  <a:pt x="265" y="62929"/>
                </a:lnTo>
                <a:lnTo>
                  <a:pt x="0" y="64819"/>
                </a:lnTo>
                <a:lnTo>
                  <a:pt x="88" y="66784"/>
                </a:lnTo>
                <a:lnTo>
                  <a:pt x="42316" y="66784"/>
                </a:lnTo>
                <a:lnTo>
                  <a:pt x="42316" y="58932"/>
                </a:lnTo>
                <a:lnTo>
                  <a:pt x="10977" y="58932"/>
                </a:lnTo>
                <a:lnTo>
                  <a:pt x="11862" y="57451"/>
                </a:lnTo>
                <a:lnTo>
                  <a:pt x="12925" y="55979"/>
                </a:lnTo>
                <a:lnTo>
                  <a:pt x="15581" y="53045"/>
                </a:lnTo>
                <a:lnTo>
                  <a:pt x="18591" y="50254"/>
                </a:lnTo>
                <a:lnTo>
                  <a:pt x="28948" y="41177"/>
                </a:lnTo>
                <a:lnTo>
                  <a:pt x="33021" y="37275"/>
                </a:lnTo>
                <a:lnTo>
                  <a:pt x="42228" y="13235"/>
                </a:lnTo>
                <a:lnTo>
                  <a:pt x="40369" y="8848"/>
                </a:lnTo>
                <a:lnTo>
                  <a:pt x="38280" y="6760"/>
                </a:lnTo>
                <a:close/>
              </a:path>
              <a:path w="42544" h="67310">
                <a:moveTo>
                  <a:pt x="28417" y="0"/>
                </a:moveTo>
                <a:lnTo>
                  <a:pt x="16200" y="0"/>
                </a:lnTo>
                <a:lnTo>
                  <a:pt x="11331" y="1642"/>
                </a:lnTo>
                <a:lnTo>
                  <a:pt x="7790" y="4918"/>
                </a:lnTo>
                <a:lnTo>
                  <a:pt x="4160" y="8203"/>
                </a:lnTo>
                <a:lnTo>
                  <a:pt x="2124" y="12979"/>
                </a:lnTo>
                <a:lnTo>
                  <a:pt x="1504" y="19235"/>
                </a:lnTo>
                <a:lnTo>
                  <a:pt x="9561" y="20090"/>
                </a:lnTo>
                <a:lnTo>
                  <a:pt x="9649" y="15922"/>
                </a:lnTo>
                <a:lnTo>
                  <a:pt x="10800" y="12656"/>
                </a:lnTo>
                <a:lnTo>
                  <a:pt x="13013" y="10301"/>
                </a:lnTo>
                <a:lnTo>
                  <a:pt x="15315" y="7937"/>
                </a:lnTo>
                <a:lnTo>
                  <a:pt x="18325" y="6760"/>
                </a:lnTo>
                <a:lnTo>
                  <a:pt x="38280" y="6760"/>
                </a:lnTo>
                <a:lnTo>
                  <a:pt x="33286" y="1765"/>
                </a:lnTo>
                <a:lnTo>
                  <a:pt x="28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5333" y="5686857"/>
            <a:ext cx="697431" cy="215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5717" y="569385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509"/>
                </a:lnTo>
              </a:path>
            </a:pathLst>
          </a:custGeom>
          <a:ln w="7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0781" y="3201593"/>
            <a:ext cx="1750869" cy="1483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51986" y="5504514"/>
            <a:ext cx="1029969" cy="90170"/>
          </a:xfrm>
          <a:custGeom>
            <a:avLst/>
            <a:gdLst/>
            <a:ahLst/>
            <a:cxnLst/>
            <a:rect l="l" t="t" r="r" b="b"/>
            <a:pathLst>
              <a:path w="1029969" h="90170">
                <a:moveTo>
                  <a:pt x="1029592" y="0"/>
                </a:moveTo>
                <a:lnTo>
                  <a:pt x="265" y="0"/>
                </a:lnTo>
                <a:lnTo>
                  <a:pt x="0" y="89998"/>
                </a:lnTo>
                <a:lnTo>
                  <a:pt x="1029592" y="89998"/>
                </a:lnTo>
                <a:lnTo>
                  <a:pt x="1029592" y="0"/>
                </a:lnTo>
                <a:close/>
              </a:path>
            </a:pathLst>
          </a:custGeom>
          <a:solidFill>
            <a:srgbClr val="EDB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1986" y="5504514"/>
            <a:ext cx="1029969" cy="90170"/>
          </a:xfrm>
          <a:custGeom>
            <a:avLst/>
            <a:gdLst/>
            <a:ahLst/>
            <a:cxnLst/>
            <a:rect l="l" t="t" r="r" b="b"/>
            <a:pathLst>
              <a:path w="1029969" h="90170">
                <a:moveTo>
                  <a:pt x="1029592" y="89998"/>
                </a:moveTo>
                <a:lnTo>
                  <a:pt x="1029592" y="75936"/>
                </a:lnTo>
                <a:lnTo>
                  <a:pt x="1029592" y="44999"/>
                </a:lnTo>
                <a:lnTo>
                  <a:pt x="1029592" y="14062"/>
                </a:lnTo>
                <a:lnTo>
                  <a:pt x="1029592" y="0"/>
                </a:lnTo>
                <a:lnTo>
                  <a:pt x="868718" y="0"/>
                </a:lnTo>
                <a:lnTo>
                  <a:pt x="514796" y="0"/>
                </a:lnTo>
                <a:lnTo>
                  <a:pt x="160873" y="0"/>
                </a:lnTo>
                <a:lnTo>
                  <a:pt x="0" y="0"/>
                </a:lnTo>
                <a:lnTo>
                  <a:pt x="0" y="14062"/>
                </a:lnTo>
                <a:lnTo>
                  <a:pt x="0" y="44999"/>
                </a:lnTo>
                <a:lnTo>
                  <a:pt x="0" y="75936"/>
                </a:lnTo>
                <a:lnTo>
                  <a:pt x="0" y="89998"/>
                </a:lnTo>
                <a:lnTo>
                  <a:pt x="160873" y="89998"/>
                </a:lnTo>
                <a:lnTo>
                  <a:pt x="514796" y="89998"/>
                </a:lnTo>
                <a:lnTo>
                  <a:pt x="868718" y="89998"/>
                </a:lnTo>
                <a:lnTo>
                  <a:pt x="1029592" y="89998"/>
                </a:lnTo>
                <a:lnTo>
                  <a:pt x="1029592" y="75936"/>
                </a:lnTo>
                <a:lnTo>
                  <a:pt x="1029592" y="44999"/>
                </a:lnTo>
                <a:lnTo>
                  <a:pt x="1029592" y="14062"/>
                </a:lnTo>
                <a:lnTo>
                  <a:pt x="1029592" y="0"/>
                </a:lnTo>
              </a:path>
            </a:pathLst>
          </a:custGeom>
          <a:ln w="3175">
            <a:solidFill>
              <a:srgbClr val="EDB3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20684" y="5505055"/>
            <a:ext cx="83820" cy="89535"/>
          </a:xfrm>
          <a:custGeom>
            <a:avLst/>
            <a:gdLst/>
            <a:ahLst/>
            <a:cxnLst/>
            <a:rect l="l" t="t" r="r" b="b"/>
            <a:pathLst>
              <a:path w="83819" h="89535">
                <a:moveTo>
                  <a:pt x="41697" y="0"/>
                </a:moveTo>
                <a:lnTo>
                  <a:pt x="25471" y="3514"/>
                </a:lnTo>
                <a:lnTo>
                  <a:pt x="12217" y="13100"/>
                </a:lnTo>
                <a:lnTo>
                  <a:pt x="3278" y="27317"/>
                </a:lnTo>
                <a:lnTo>
                  <a:pt x="0" y="44728"/>
                </a:lnTo>
                <a:lnTo>
                  <a:pt x="3278" y="62139"/>
                </a:lnTo>
                <a:lnTo>
                  <a:pt x="12217" y="76357"/>
                </a:lnTo>
                <a:lnTo>
                  <a:pt x="25471" y="85942"/>
                </a:lnTo>
                <a:lnTo>
                  <a:pt x="41697" y="89457"/>
                </a:lnTo>
                <a:lnTo>
                  <a:pt x="57922" y="85942"/>
                </a:lnTo>
                <a:lnTo>
                  <a:pt x="71177" y="76357"/>
                </a:lnTo>
                <a:lnTo>
                  <a:pt x="80116" y="62139"/>
                </a:lnTo>
                <a:lnTo>
                  <a:pt x="83394" y="44728"/>
                </a:lnTo>
                <a:lnTo>
                  <a:pt x="80116" y="27317"/>
                </a:lnTo>
                <a:lnTo>
                  <a:pt x="71177" y="13100"/>
                </a:lnTo>
                <a:lnTo>
                  <a:pt x="57922" y="3514"/>
                </a:lnTo>
                <a:lnTo>
                  <a:pt x="41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153192"/>
            <a:ext cx="715209" cy="1469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9847" y="4774384"/>
            <a:ext cx="1256227" cy="88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8592" y="3893149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3" y="0"/>
                </a:lnTo>
              </a:path>
            </a:pathLst>
          </a:custGeom>
          <a:ln w="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9035" y="3917787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3" y="0"/>
                </a:lnTo>
              </a:path>
            </a:pathLst>
          </a:custGeom>
          <a:ln w="8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9477" y="394237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3" y="0"/>
                </a:lnTo>
              </a:path>
            </a:pathLst>
          </a:custGeom>
          <a:ln w="8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99062" y="3167994"/>
            <a:ext cx="3159438" cy="2549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743200" y="3088957"/>
            <a:ext cx="35496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ts val="1390"/>
              </a:lnSpc>
            </a:pPr>
            <a:r>
              <a:rPr sz="1200" b="1" spc="-4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43200" y="3088957"/>
            <a:ext cx="354965" cy="190500"/>
          </a:xfrm>
          <a:custGeom>
            <a:avLst/>
            <a:gdLst/>
            <a:ahLst/>
            <a:cxnLst/>
            <a:rect l="l" t="t" r="r" b="b"/>
            <a:pathLst>
              <a:path w="354964" h="190500">
                <a:moveTo>
                  <a:pt x="0" y="190309"/>
                </a:moveTo>
                <a:lnTo>
                  <a:pt x="354723" y="190309"/>
                </a:lnTo>
                <a:lnTo>
                  <a:pt x="354723" y="0"/>
                </a:lnTo>
                <a:lnTo>
                  <a:pt x="0" y="0"/>
                </a:lnTo>
                <a:lnTo>
                  <a:pt x="0" y="190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43200" y="3088957"/>
            <a:ext cx="354965" cy="190500"/>
          </a:xfrm>
          <a:custGeom>
            <a:avLst/>
            <a:gdLst/>
            <a:ahLst/>
            <a:cxnLst/>
            <a:rect l="l" t="t" r="r" b="b"/>
            <a:pathLst>
              <a:path w="354964" h="190500">
                <a:moveTo>
                  <a:pt x="0" y="190309"/>
                </a:moveTo>
                <a:lnTo>
                  <a:pt x="354723" y="190309"/>
                </a:lnTo>
                <a:lnTo>
                  <a:pt x="354723" y="0"/>
                </a:lnTo>
                <a:lnTo>
                  <a:pt x="0" y="0"/>
                </a:lnTo>
                <a:lnTo>
                  <a:pt x="0" y="19030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200903" y="261111"/>
            <a:ext cx="357441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What else can we</a:t>
            </a:r>
            <a:r>
              <a:rPr spc="-75" dirty="0"/>
              <a:t> </a:t>
            </a:r>
            <a:r>
              <a:rPr dirty="0"/>
              <a:t>do?</a:t>
            </a:r>
          </a:p>
        </p:txBody>
      </p:sp>
      <p:sp>
        <p:nvSpPr>
          <p:cNvPr id="50" name="object 50"/>
          <p:cNvSpPr/>
          <p:nvPr/>
        </p:nvSpPr>
        <p:spPr>
          <a:xfrm>
            <a:off x="228612" y="3810000"/>
            <a:ext cx="2590927" cy="14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29400" y="3581412"/>
            <a:ext cx="2129536" cy="21115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7080" y="5372303"/>
            <a:ext cx="862203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Car </a:t>
            </a:r>
            <a:r>
              <a:rPr sz="2000" dirty="0">
                <a:latin typeface="Times New Roman"/>
                <a:cs typeface="Times New Roman"/>
              </a:rPr>
              <a:t>(2.1 x 4.8 x 1.5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1950" baseline="25641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553075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Times New Roman"/>
                <a:cs typeface="Times New Roman"/>
              </a:rPr>
              <a:t>Nanocar (1.5 x 2.3 x 0.8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nm</a:t>
            </a:r>
            <a:r>
              <a:rPr sz="1950" spc="7" baseline="25641" dirty="0">
                <a:latin typeface="Times New Roman"/>
                <a:cs typeface="Times New Roman"/>
              </a:rPr>
              <a:t>3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2175" y="261111"/>
            <a:ext cx="56718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Few works already presented</a:t>
            </a:r>
            <a:r>
              <a:rPr spc="-95" dirty="0"/>
              <a:t> </a:t>
            </a:r>
            <a:r>
              <a:rPr dirty="0"/>
              <a:t>but!!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948182"/>
            <a:ext cx="705040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Translational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movement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by STM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tip assisted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passive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3307" y="1792990"/>
            <a:ext cx="109855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8679" y="3806130"/>
            <a:ext cx="100330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>
                <a:latin typeface="Times New Roman"/>
                <a:cs typeface="Times New Roman"/>
              </a:rPr>
              <a:t>c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1337" y="3806130"/>
            <a:ext cx="119380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>
                <a:latin typeface="Times New Roman"/>
                <a:cs typeface="Times New Roman"/>
              </a:rPr>
              <a:t>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7143" y="2042829"/>
            <a:ext cx="2060911" cy="1310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4793" y="3528415"/>
            <a:ext cx="1062989" cy="99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068" y="1611586"/>
            <a:ext cx="2260353" cy="2094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6" y="1612218"/>
            <a:ext cx="189865" cy="189865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0" y="189749"/>
                </a:moveTo>
                <a:lnTo>
                  <a:pt x="189733" y="189749"/>
                </a:lnTo>
                <a:lnTo>
                  <a:pt x="189733" y="0"/>
                </a:lnTo>
                <a:lnTo>
                  <a:pt x="0" y="0"/>
                </a:lnTo>
                <a:lnTo>
                  <a:pt x="0" y="189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6" y="1612218"/>
            <a:ext cx="189865" cy="189865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0" y="189749"/>
                </a:moveTo>
                <a:lnTo>
                  <a:pt x="189733" y="189749"/>
                </a:lnTo>
                <a:lnTo>
                  <a:pt x="189733" y="0"/>
                </a:lnTo>
                <a:lnTo>
                  <a:pt x="0" y="0"/>
                </a:lnTo>
                <a:lnTo>
                  <a:pt x="0" y="189749"/>
                </a:lnTo>
                <a:close/>
              </a:path>
            </a:pathLst>
          </a:custGeom>
          <a:ln w="215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69045" y="1798050"/>
            <a:ext cx="119380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1549" y="3845547"/>
            <a:ext cx="1844206" cy="1860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2747" y="3834162"/>
            <a:ext cx="1842941" cy="1860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7340" y="6213551"/>
            <a:ext cx="854138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L. Grill, K.-H. </a:t>
            </a:r>
            <a:r>
              <a:rPr sz="1400" spc="-10" dirty="0">
                <a:latin typeface="Times New Roman"/>
                <a:cs typeface="Times New Roman"/>
              </a:rPr>
              <a:t>Rieder, </a:t>
            </a:r>
            <a:r>
              <a:rPr sz="1400" spc="-55" dirty="0">
                <a:latin typeface="Times New Roman"/>
                <a:cs typeface="Times New Roman"/>
              </a:rPr>
              <a:t>F. </a:t>
            </a:r>
            <a:r>
              <a:rPr sz="1400" dirty="0">
                <a:latin typeface="Times New Roman"/>
                <a:cs typeface="Times New Roman"/>
              </a:rPr>
              <a:t>Moresco, </a:t>
            </a:r>
            <a:r>
              <a:rPr sz="1400" spc="-5" dirty="0">
                <a:latin typeface="Times New Roman"/>
                <a:cs typeface="Times New Roman"/>
              </a:rPr>
              <a:t>G. Rapenner, </a:t>
            </a:r>
            <a:r>
              <a:rPr sz="1400" dirty="0">
                <a:latin typeface="Times New Roman"/>
                <a:cs typeface="Times New Roman"/>
              </a:rPr>
              <a:t>S. </a:t>
            </a:r>
            <a:r>
              <a:rPr sz="1400" spc="-5" dirty="0">
                <a:latin typeface="Times New Roman"/>
                <a:cs typeface="Times New Roman"/>
              </a:rPr>
              <a:t>Stojkovic, X. </a:t>
            </a:r>
            <a:r>
              <a:rPr sz="1400" dirty="0">
                <a:latin typeface="Times New Roman"/>
                <a:cs typeface="Times New Roman"/>
              </a:rPr>
              <a:t>Bouju, C. </a:t>
            </a:r>
            <a:r>
              <a:rPr sz="1400" spc="-5" dirty="0">
                <a:latin typeface="Times New Roman"/>
                <a:cs typeface="Times New Roman"/>
              </a:rPr>
              <a:t>Joachim, </a:t>
            </a:r>
            <a:r>
              <a:rPr sz="1400" i="1" dirty="0">
                <a:latin typeface="Times New Roman"/>
                <a:cs typeface="Times New Roman"/>
              </a:rPr>
              <a:t>Nat. Nanotechnol. </a:t>
            </a:r>
            <a:r>
              <a:rPr sz="1400" b="1" spc="5" dirty="0">
                <a:latin typeface="Times New Roman"/>
                <a:cs typeface="Times New Roman"/>
              </a:rPr>
              <a:t>2007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i="1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95-98.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948182"/>
            <a:ext cx="768921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Translational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movement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by temperature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powered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passive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350" y="1676400"/>
            <a:ext cx="512445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2225" y="1447800"/>
            <a:ext cx="2101850" cy="473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743200"/>
            <a:ext cx="12192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244" y="4838572"/>
            <a:ext cx="3195320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No </a:t>
            </a:r>
            <a:r>
              <a:rPr sz="2000" spc="-5" dirty="0">
                <a:latin typeface="Times New Roman"/>
                <a:cs typeface="Times New Roman"/>
              </a:rPr>
              <a:t>motor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Confined diffusion (no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fuel)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Forward – backward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563" y="6350101"/>
            <a:ext cx="834517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400" dirty="0">
                <a:latin typeface="Times New Roman"/>
                <a:cs typeface="Times New Roman"/>
              </a:rPr>
              <a:t>a) </a:t>
            </a:r>
            <a:r>
              <a:rPr sz="1400" spc="-95" dirty="0">
                <a:latin typeface="Times New Roman"/>
                <a:cs typeface="Times New Roman"/>
              </a:rPr>
              <a:t>Y. </a:t>
            </a:r>
            <a:r>
              <a:rPr sz="1400" spc="-5" dirty="0">
                <a:latin typeface="Times New Roman"/>
                <a:cs typeface="Times New Roman"/>
              </a:rPr>
              <a:t>Shirai, A. </a:t>
            </a:r>
            <a:r>
              <a:rPr sz="1400" dirty="0">
                <a:latin typeface="Times New Roman"/>
                <a:cs typeface="Times New Roman"/>
              </a:rPr>
              <a:t>J. </a:t>
            </a:r>
            <a:r>
              <a:rPr sz="1400" spc="-5" dirty="0">
                <a:latin typeface="Times New Roman"/>
                <a:cs typeface="Times New Roman"/>
              </a:rPr>
              <a:t>Osgood, </a:t>
            </a:r>
            <a:r>
              <a:rPr sz="1400" spc="-95" dirty="0">
                <a:latin typeface="Times New Roman"/>
                <a:cs typeface="Times New Roman"/>
              </a:rPr>
              <a:t>Y. </a:t>
            </a:r>
            <a:r>
              <a:rPr sz="1400" dirty="0">
                <a:latin typeface="Times New Roman"/>
                <a:cs typeface="Times New Roman"/>
              </a:rPr>
              <a:t>Zhao, </a:t>
            </a:r>
            <a:r>
              <a:rPr sz="1400" spc="-5" dirty="0">
                <a:latin typeface="Times New Roman"/>
                <a:cs typeface="Times New Roman"/>
              </a:rPr>
              <a:t>K. </a:t>
            </a:r>
            <a:r>
              <a:rPr sz="1400" spc="-55" dirty="0">
                <a:latin typeface="Times New Roman"/>
                <a:cs typeface="Times New Roman"/>
              </a:rPr>
              <a:t>F. </a:t>
            </a:r>
            <a:r>
              <a:rPr sz="1400" spc="-20" dirty="0">
                <a:latin typeface="Times New Roman"/>
                <a:cs typeface="Times New Roman"/>
              </a:rPr>
              <a:t>Kelly, </a:t>
            </a:r>
            <a:r>
              <a:rPr sz="1400" dirty="0">
                <a:latin typeface="Times New Roman"/>
                <a:cs typeface="Times New Roman"/>
              </a:rPr>
              <a:t>J. M. </a:t>
            </a:r>
            <a:r>
              <a:rPr sz="1400" spc="-35" dirty="0">
                <a:latin typeface="Times New Roman"/>
                <a:cs typeface="Times New Roman"/>
              </a:rPr>
              <a:t>Tour, </a:t>
            </a:r>
            <a:r>
              <a:rPr sz="1400" i="1" spc="-5" dirty="0">
                <a:latin typeface="Times New Roman"/>
                <a:cs typeface="Times New Roman"/>
              </a:rPr>
              <a:t>Nano </a:t>
            </a:r>
            <a:r>
              <a:rPr sz="1400" i="1" dirty="0">
                <a:latin typeface="Times New Roman"/>
                <a:cs typeface="Times New Roman"/>
              </a:rPr>
              <a:t>Lett. </a:t>
            </a:r>
            <a:r>
              <a:rPr sz="1400" b="1" spc="-5" dirty="0">
                <a:latin typeface="Times New Roman"/>
                <a:cs typeface="Times New Roman"/>
              </a:rPr>
              <a:t>2005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2330-2334. b) </a:t>
            </a:r>
            <a:r>
              <a:rPr sz="1400" spc="-95" dirty="0">
                <a:latin typeface="Times New Roman"/>
                <a:cs typeface="Times New Roman"/>
              </a:rPr>
              <a:t>Y.   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Shirai, </a:t>
            </a:r>
            <a:r>
              <a:rPr sz="1400" spc="-25" dirty="0">
                <a:latin typeface="Times New Roman"/>
                <a:cs typeface="Times New Roman"/>
              </a:rPr>
              <a:t>J.-F. </a:t>
            </a:r>
            <a:r>
              <a:rPr sz="1400" spc="-5" dirty="0">
                <a:latin typeface="Times New Roman"/>
                <a:cs typeface="Times New Roman"/>
              </a:rPr>
              <a:t>Morin,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sz="1400" spc="-60" dirty="0">
                <a:latin typeface="Times New Roman"/>
                <a:cs typeface="Times New Roman"/>
              </a:rPr>
              <a:t>T. </a:t>
            </a:r>
            <a:r>
              <a:rPr sz="1400" dirty="0">
                <a:latin typeface="Times New Roman"/>
                <a:cs typeface="Times New Roman"/>
              </a:rPr>
              <a:t>Sasaki, J. M. Guerrero, J. M. </a:t>
            </a:r>
            <a:r>
              <a:rPr sz="1400" spc="-35" dirty="0">
                <a:latin typeface="Times New Roman"/>
                <a:cs typeface="Times New Roman"/>
              </a:rPr>
              <a:t>Tour, </a:t>
            </a:r>
            <a:r>
              <a:rPr sz="1400" i="1" dirty="0">
                <a:latin typeface="Times New Roman"/>
                <a:cs typeface="Times New Roman"/>
              </a:rPr>
              <a:t>Chem. Soc. </a:t>
            </a:r>
            <a:r>
              <a:rPr sz="1400" i="1" spc="-25" dirty="0">
                <a:latin typeface="Times New Roman"/>
                <a:cs typeface="Times New Roman"/>
              </a:rPr>
              <a:t>Rev., </a:t>
            </a:r>
            <a:r>
              <a:rPr sz="1400" b="1" spc="5" dirty="0">
                <a:latin typeface="Times New Roman"/>
                <a:cs typeface="Times New Roman"/>
              </a:rPr>
              <a:t>2006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i="1" spc="5" dirty="0">
                <a:latin typeface="Times New Roman"/>
                <a:cs typeface="Times New Roman"/>
              </a:rPr>
              <a:t>35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1043-1055.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5478" y="261111"/>
            <a:ext cx="286258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Molecular</a:t>
            </a:r>
            <a:r>
              <a:rPr spc="-70" dirty="0"/>
              <a:t> </a:t>
            </a:r>
            <a:r>
              <a:rPr dirty="0"/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005204"/>
            <a:ext cx="837692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Artificial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nanomachine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capable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continuous mechanical   </a:t>
            </a:r>
            <a:r>
              <a:rPr sz="2400" b="1" spc="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work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upon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fuelling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on a surface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(active)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447" y="2506706"/>
            <a:ext cx="2561308" cy="218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0266" y="2506706"/>
            <a:ext cx="671079" cy="153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9324" y="3758184"/>
            <a:ext cx="365760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4588" y="4322064"/>
            <a:ext cx="365760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5376" y="3826764"/>
            <a:ext cx="4152265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Top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view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view</a:t>
            </a:r>
            <a:endParaRPr sz="180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  <a:spcBef>
                <a:spcPts val="1739"/>
              </a:spcBef>
            </a:pPr>
            <a:r>
              <a:rPr sz="1800" b="1" dirty="0">
                <a:latin typeface="Times New Roman"/>
                <a:cs typeface="Times New Roman"/>
              </a:rPr>
              <a:t>four-wheeled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molecule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3408" y="3296623"/>
            <a:ext cx="1312161" cy="919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1786" y="4035362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039" y="0"/>
                </a:lnTo>
              </a:path>
            </a:pathLst>
          </a:custGeom>
          <a:ln w="7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3240" y="3985460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5320" y="0"/>
                </a:moveTo>
                <a:lnTo>
                  <a:pt x="2913" y="0"/>
                </a:lnTo>
                <a:lnTo>
                  <a:pt x="1520" y="1498"/>
                </a:lnTo>
                <a:lnTo>
                  <a:pt x="0" y="2983"/>
                </a:lnTo>
                <a:lnTo>
                  <a:pt x="0" y="5396"/>
                </a:lnTo>
                <a:lnTo>
                  <a:pt x="1520" y="6882"/>
                </a:lnTo>
                <a:lnTo>
                  <a:pt x="47123" y="52593"/>
                </a:lnTo>
                <a:lnTo>
                  <a:pt x="48517" y="54079"/>
                </a:lnTo>
                <a:lnTo>
                  <a:pt x="50924" y="54079"/>
                </a:lnTo>
                <a:lnTo>
                  <a:pt x="53964" y="51108"/>
                </a:lnTo>
                <a:lnTo>
                  <a:pt x="53964" y="48695"/>
                </a:lnTo>
                <a:lnTo>
                  <a:pt x="52444" y="47210"/>
                </a:lnTo>
                <a:lnTo>
                  <a:pt x="6840" y="1498"/>
                </a:lnTo>
                <a:lnTo>
                  <a:pt x="5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3240" y="3985460"/>
            <a:ext cx="99695" cy="100330"/>
          </a:xfrm>
          <a:custGeom>
            <a:avLst/>
            <a:gdLst/>
            <a:ahLst/>
            <a:cxnLst/>
            <a:rect l="l" t="t" r="r" b="b"/>
            <a:pathLst>
              <a:path w="99695" h="100329">
                <a:moveTo>
                  <a:pt x="5320" y="0"/>
                </a:moveTo>
                <a:lnTo>
                  <a:pt x="2913" y="0"/>
                </a:lnTo>
                <a:lnTo>
                  <a:pt x="1520" y="1498"/>
                </a:lnTo>
                <a:lnTo>
                  <a:pt x="0" y="2983"/>
                </a:lnTo>
                <a:lnTo>
                  <a:pt x="0" y="5396"/>
                </a:lnTo>
                <a:lnTo>
                  <a:pt x="1520" y="6882"/>
                </a:lnTo>
                <a:lnTo>
                  <a:pt x="92727" y="98305"/>
                </a:lnTo>
                <a:lnTo>
                  <a:pt x="94121" y="99791"/>
                </a:lnTo>
                <a:lnTo>
                  <a:pt x="96527" y="99791"/>
                </a:lnTo>
                <a:lnTo>
                  <a:pt x="99568" y="96819"/>
                </a:lnTo>
                <a:lnTo>
                  <a:pt x="99568" y="94407"/>
                </a:lnTo>
                <a:lnTo>
                  <a:pt x="98048" y="92921"/>
                </a:lnTo>
                <a:lnTo>
                  <a:pt x="6840" y="1498"/>
                </a:lnTo>
                <a:lnTo>
                  <a:pt x="5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3240" y="4076884"/>
            <a:ext cx="99695" cy="100330"/>
          </a:xfrm>
          <a:custGeom>
            <a:avLst/>
            <a:gdLst/>
            <a:ahLst/>
            <a:cxnLst/>
            <a:rect l="l" t="t" r="r" b="b"/>
            <a:pathLst>
              <a:path w="99695" h="100329">
                <a:moveTo>
                  <a:pt x="96527" y="0"/>
                </a:moveTo>
                <a:lnTo>
                  <a:pt x="94121" y="0"/>
                </a:lnTo>
                <a:lnTo>
                  <a:pt x="92727" y="1498"/>
                </a:lnTo>
                <a:lnTo>
                  <a:pt x="1520" y="92909"/>
                </a:lnTo>
                <a:lnTo>
                  <a:pt x="0" y="94407"/>
                </a:lnTo>
                <a:lnTo>
                  <a:pt x="0" y="96819"/>
                </a:lnTo>
                <a:lnTo>
                  <a:pt x="1520" y="98305"/>
                </a:lnTo>
                <a:lnTo>
                  <a:pt x="2913" y="99791"/>
                </a:lnTo>
                <a:lnTo>
                  <a:pt x="5320" y="99791"/>
                </a:lnTo>
                <a:lnTo>
                  <a:pt x="6840" y="98305"/>
                </a:lnTo>
                <a:lnTo>
                  <a:pt x="98048" y="6882"/>
                </a:lnTo>
                <a:lnTo>
                  <a:pt x="99568" y="5396"/>
                </a:lnTo>
                <a:lnTo>
                  <a:pt x="99568" y="2983"/>
                </a:lnTo>
                <a:lnTo>
                  <a:pt x="96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73240" y="4122596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50924" y="0"/>
                </a:moveTo>
                <a:lnTo>
                  <a:pt x="48517" y="0"/>
                </a:lnTo>
                <a:lnTo>
                  <a:pt x="47123" y="1485"/>
                </a:lnTo>
                <a:lnTo>
                  <a:pt x="1520" y="47197"/>
                </a:lnTo>
                <a:lnTo>
                  <a:pt x="0" y="48695"/>
                </a:lnTo>
                <a:lnTo>
                  <a:pt x="0" y="51108"/>
                </a:lnTo>
                <a:lnTo>
                  <a:pt x="1520" y="52593"/>
                </a:lnTo>
                <a:lnTo>
                  <a:pt x="2913" y="54079"/>
                </a:lnTo>
                <a:lnTo>
                  <a:pt x="5320" y="54079"/>
                </a:lnTo>
                <a:lnTo>
                  <a:pt x="6840" y="52593"/>
                </a:lnTo>
                <a:lnTo>
                  <a:pt x="52444" y="6882"/>
                </a:lnTo>
                <a:lnTo>
                  <a:pt x="53964" y="5396"/>
                </a:lnTo>
                <a:lnTo>
                  <a:pt x="53964" y="2983"/>
                </a:lnTo>
                <a:lnTo>
                  <a:pt x="50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1786" y="4126786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039" y="0"/>
                </a:lnTo>
              </a:path>
            </a:pathLst>
          </a:custGeom>
          <a:ln w="7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4017" y="4023985"/>
            <a:ext cx="751205" cy="66040"/>
          </a:xfrm>
          <a:custGeom>
            <a:avLst/>
            <a:gdLst/>
            <a:ahLst/>
            <a:cxnLst/>
            <a:rect l="l" t="t" r="r" b="b"/>
            <a:pathLst>
              <a:path w="751204" h="66039">
                <a:moveTo>
                  <a:pt x="714712" y="0"/>
                </a:moveTo>
                <a:lnTo>
                  <a:pt x="36356" y="0"/>
                </a:lnTo>
                <a:lnTo>
                  <a:pt x="27868" y="1955"/>
                </a:lnTo>
                <a:lnTo>
                  <a:pt x="0" y="32963"/>
                </a:lnTo>
                <a:lnTo>
                  <a:pt x="886" y="39731"/>
                </a:lnTo>
                <a:lnTo>
                  <a:pt x="36356" y="65926"/>
                </a:lnTo>
                <a:lnTo>
                  <a:pt x="714712" y="65926"/>
                </a:lnTo>
                <a:lnTo>
                  <a:pt x="747648" y="46054"/>
                </a:lnTo>
                <a:lnTo>
                  <a:pt x="751195" y="32963"/>
                </a:lnTo>
                <a:lnTo>
                  <a:pt x="750308" y="26182"/>
                </a:lnTo>
                <a:lnTo>
                  <a:pt x="7147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4017" y="4023300"/>
            <a:ext cx="751205" cy="67310"/>
          </a:xfrm>
          <a:custGeom>
            <a:avLst/>
            <a:gdLst/>
            <a:ahLst/>
            <a:cxnLst/>
            <a:rect l="l" t="t" r="r" b="b"/>
            <a:pathLst>
              <a:path w="751204" h="67310">
                <a:moveTo>
                  <a:pt x="0" y="33648"/>
                </a:moveTo>
                <a:lnTo>
                  <a:pt x="3580" y="20554"/>
                </a:lnTo>
                <a:lnTo>
                  <a:pt x="13348" y="9858"/>
                </a:lnTo>
                <a:lnTo>
                  <a:pt x="27843" y="2645"/>
                </a:lnTo>
                <a:lnTo>
                  <a:pt x="45603" y="0"/>
                </a:lnTo>
                <a:lnTo>
                  <a:pt x="148726" y="0"/>
                </a:lnTo>
                <a:lnTo>
                  <a:pt x="375597" y="0"/>
                </a:lnTo>
                <a:lnTo>
                  <a:pt x="602468" y="0"/>
                </a:lnTo>
                <a:lnTo>
                  <a:pt x="705591" y="0"/>
                </a:lnTo>
                <a:lnTo>
                  <a:pt x="723351" y="2645"/>
                </a:lnTo>
                <a:lnTo>
                  <a:pt x="737846" y="9858"/>
                </a:lnTo>
                <a:lnTo>
                  <a:pt x="747614" y="20554"/>
                </a:lnTo>
                <a:lnTo>
                  <a:pt x="751195" y="33648"/>
                </a:lnTo>
                <a:lnTo>
                  <a:pt x="747614" y="46738"/>
                </a:lnTo>
                <a:lnTo>
                  <a:pt x="737846" y="57434"/>
                </a:lnTo>
                <a:lnTo>
                  <a:pt x="723351" y="64650"/>
                </a:lnTo>
                <a:lnTo>
                  <a:pt x="705591" y="67297"/>
                </a:lnTo>
                <a:lnTo>
                  <a:pt x="602468" y="67297"/>
                </a:lnTo>
                <a:lnTo>
                  <a:pt x="375597" y="67297"/>
                </a:lnTo>
                <a:lnTo>
                  <a:pt x="148726" y="67297"/>
                </a:lnTo>
                <a:lnTo>
                  <a:pt x="45603" y="67297"/>
                </a:lnTo>
                <a:lnTo>
                  <a:pt x="27843" y="64650"/>
                </a:lnTo>
                <a:lnTo>
                  <a:pt x="13348" y="57434"/>
                </a:lnTo>
                <a:lnTo>
                  <a:pt x="3580" y="46738"/>
                </a:lnTo>
                <a:lnTo>
                  <a:pt x="0" y="3364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1680" y="3777524"/>
            <a:ext cx="305435" cy="307975"/>
          </a:xfrm>
          <a:custGeom>
            <a:avLst/>
            <a:gdLst/>
            <a:ahLst/>
            <a:cxnLst/>
            <a:rect l="l" t="t" r="r" b="b"/>
            <a:pathLst>
              <a:path w="305435" h="307975">
                <a:moveTo>
                  <a:pt x="10875" y="10664"/>
                </a:moveTo>
                <a:lnTo>
                  <a:pt x="0" y="35942"/>
                </a:lnTo>
                <a:lnTo>
                  <a:pt x="4434" y="71904"/>
                </a:lnTo>
                <a:lnTo>
                  <a:pt x="22769" y="115246"/>
                </a:lnTo>
                <a:lnTo>
                  <a:pt x="53593" y="162661"/>
                </a:lnTo>
                <a:lnTo>
                  <a:pt x="95496" y="210843"/>
                </a:lnTo>
                <a:lnTo>
                  <a:pt x="143227" y="253216"/>
                </a:lnTo>
                <a:lnTo>
                  <a:pt x="190283" y="284471"/>
                </a:lnTo>
                <a:lnTo>
                  <a:pt x="233374" y="303180"/>
                </a:lnTo>
                <a:lnTo>
                  <a:pt x="269212" y="307916"/>
                </a:lnTo>
                <a:lnTo>
                  <a:pt x="294506" y="297251"/>
                </a:lnTo>
                <a:lnTo>
                  <a:pt x="305382" y="271972"/>
                </a:lnTo>
                <a:lnTo>
                  <a:pt x="300947" y="236007"/>
                </a:lnTo>
                <a:lnTo>
                  <a:pt x="282612" y="192664"/>
                </a:lnTo>
                <a:lnTo>
                  <a:pt x="251788" y="145249"/>
                </a:lnTo>
                <a:lnTo>
                  <a:pt x="209885" y="97072"/>
                </a:lnTo>
                <a:lnTo>
                  <a:pt x="162154" y="54699"/>
                </a:lnTo>
                <a:lnTo>
                  <a:pt x="115098" y="23444"/>
                </a:lnTo>
                <a:lnTo>
                  <a:pt x="72007" y="4735"/>
                </a:lnTo>
                <a:lnTo>
                  <a:pt x="36169" y="0"/>
                </a:lnTo>
                <a:lnTo>
                  <a:pt x="10875" y="10664"/>
                </a:lnTo>
                <a:lnTo>
                  <a:pt x="0" y="35942"/>
                </a:lnTo>
                <a:lnTo>
                  <a:pt x="4434" y="71904"/>
                </a:lnTo>
                <a:lnTo>
                  <a:pt x="22769" y="115246"/>
                </a:lnTo>
                <a:lnTo>
                  <a:pt x="53593" y="162661"/>
                </a:lnTo>
                <a:lnTo>
                  <a:pt x="95496" y="210843"/>
                </a:lnTo>
              </a:path>
            </a:pathLst>
          </a:custGeom>
          <a:ln w="76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40172" y="3791409"/>
            <a:ext cx="305435" cy="307975"/>
          </a:xfrm>
          <a:custGeom>
            <a:avLst/>
            <a:gdLst/>
            <a:ahLst/>
            <a:cxnLst/>
            <a:rect l="l" t="t" r="r" b="b"/>
            <a:pathLst>
              <a:path w="305434" h="307975">
                <a:moveTo>
                  <a:pt x="10814" y="10658"/>
                </a:moveTo>
                <a:lnTo>
                  <a:pt x="0" y="35942"/>
                </a:lnTo>
                <a:lnTo>
                  <a:pt x="4472" y="71908"/>
                </a:lnTo>
                <a:lnTo>
                  <a:pt x="22826" y="115252"/>
                </a:lnTo>
                <a:lnTo>
                  <a:pt x="53657" y="162667"/>
                </a:lnTo>
                <a:lnTo>
                  <a:pt x="95561" y="210850"/>
                </a:lnTo>
                <a:lnTo>
                  <a:pt x="143292" y="253223"/>
                </a:lnTo>
                <a:lnTo>
                  <a:pt x="190348" y="284478"/>
                </a:lnTo>
                <a:lnTo>
                  <a:pt x="233439" y="303187"/>
                </a:lnTo>
                <a:lnTo>
                  <a:pt x="269277" y="307922"/>
                </a:lnTo>
                <a:lnTo>
                  <a:pt x="294570" y="297258"/>
                </a:lnTo>
                <a:lnTo>
                  <a:pt x="305398" y="271974"/>
                </a:lnTo>
                <a:lnTo>
                  <a:pt x="300957" y="236008"/>
                </a:lnTo>
                <a:lnTo>
                  <a:pt x="282640" y="192667"/>
                </a:lnTo>
                <a:lnTo>
                  <a:pt x="251841" y="145255"/>
                </a:lnTo>
                <a:lnTo>
                  <a:pt x="209950" y="97079"/>
                </a:lnTo>
                <a:lnTo>
                  <a:pt x="162218" y="54705"/>
                </a:lnTo>
                <a:lnTo>
                  <a:pt x="115155" y="23450"/>
                </a:lnTo>
                <a:lnTo>
                  <a:pt x="72044" y="4739"/>
                </a:lnTo>
                <a:lnTo>
                  <a:pt x="36169" y="0"/>
                </a:lnTo>
                <a:lnTo>
                  <a:pt x="10814" y="10658"/>
                </a:lnTo>
                <a:lnTo>
                  <a:pt x="0" y="35942"/>
                </a:lnTo>
                <a:lnTo>
                  <a:pt x="4472" y="71908"/>
                </a:lnTo>
                <a:lnTo>
                  <a:pt x="22826" y="115252"/>
                </a:lnTo>
                <a:lnTo>
                  <a:pt x="53657" y="162667"/>
                </a:lnTo>
                <a:lnTo>
                  <a:pt x="95561" y="210850"/>
                </a:lnTo>
              </a:path>
            </a:pathLst>
          </a:custGeom>
          <a:ln w="76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7884" y="3923610"/>
            <a:ext cx="331767" cy="334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7884" y="3923610"/>
            <a:ext cx="331767" cy="334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58062" y="3923849"/>
            <a:ext cx="331470" cy="334645"/>
          </a:xfrm>
          <a:custGeom>
            <a:avLst/>
            <a:gdLst/>
            <a:ahLst/>
            <a:cxnLst/>
            <a:rect l="l" t="t" r="r" b="b"/>
            <a:pathLst>
              <a:path w="331470" h="334645">
                <a:moveTo>
                  <a:pt x="11729" y="11570"/>
                </a:moveTo>
                <a:lnTo>
                  <a:pt x="0" y="39001"/>
                </a:lnTo>
                <a:lnTo>
                  <a:pt x="4846" y="78022"/>
                </a:lnTo>
                <a:lnTo>
                  <a:pt x="24753" y="125047"/>
                </a:lnTo>
                <a:lnTo>
                  <a:pt x="58208" y="176490"/>
                </a:lnTo>
                <a:lnTo>
                  <a:pt x="103696" y="228764"/>
                </a:lnTo>
                <a:lnTo>
                  <a:pt x="155454" y="274735"/>
                </a:lnTo>
                <a:lnTo>
                  <a:pt x="206493" y="308645"/>
                </a:lnTo>
                <a:lnTo>
                  <a:pt x="253240" y="328943"/>
                </a:lnTo>
                <a:lnTo>
                  <a:pt x="292119" y="334081"/>
                </a:lnTo>
                <a:lnTo>
                  <a:pt x="319554" y="322511"/>
                </a:lnTo>
                <a:lnTo>
                  <a:pt x="331345" y="295085"/>
                </a:lnTo>
                <a:lnTo>
                  <a:pt x="326537" y="256065"/>
                </a:lnTo>
                <a:lnTo>
                  <a:pt x="306648" y="209040"/>
                </a:lnTo>
                <a:lnTo>
                  <a:pt x="273200" y="157598"/>
                </a:lnTo>
                <a:lnTo>
                  <a:pt x="227713" y="105329"/>
                </a:lnTo>
                <a:lnTo>
                  <a:pt x="175906" y="59352"/>
                </a:lnTo>
                <a:lnTo>
                  <a:pt x="124853" y="25439"/>
                </a:lnTo>
                <a:lnTo>
                  <a:pt x="78106" y="5139"/>
                </a:lnTo>
                <a:lnTo>
                  <a:pt x="39214" y="0"/>
                </a:lnTo>
                <a:lnTo>
                  <a:pt x="11729" y="11570"/>
                </a:lnTo>
                <a:lnTo>
                  <a:pt x="0" y="39001"/>
                </a:lnTo>
                <a:lnTo>
                  <a:pt x="4846" y="78022"/>
                </a:lnTo>
                <a:lnTo>
                  <a:pt x="24753" y="125047"/>
                </a:lnTo>
                <a:lnTo>
                  <a:pt x="58208" y="176490"/>
                </a:lnTo>
                <a:lnTo>
                  <a:pt x="103696" y="22876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0356" y="3748394"/>
            <a:ext cx="389036" cy="5154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5437" y="4025839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039" y="0"/>
                </a:lnTo>
              </a:path>
            </a:pathLst>
          </a:custGeom>
          <a:ln w="7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6892" y="3975937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5320" y="0"/>
                </a:moveTo>
                <a:lnTo>
                  <a:pt x="2913" y="0"/>
                </a:lnTo>
                <a:lnTo>
                  <a:pt x="1520" y="1498"/>
                </a:lnTo>
                <a:lnTo>
                  <a:pt x="0" y="2983"/>
                </a:lnTo>
                <a:lnTo>
                  <a:pt x="0" y="5396"/>
                </a:lnTo>
                <a:lnTo>
                  <a:pt x="1520" y="6882"/>
                </a:lnTo>
                <a:lnTo>
                  <a:pt x="47123" y="52593"/>
                </a:lnTo>
                <a:lnTo>
                  <a:pt x="48517" y="54079"/>
                </a:lnTo>
                <a:lnTo>
                  <a:pt x="50924" y="54079"/>
                </a:lnTo>
                <a:lnTo>
                  <a:pt x="53964" y="51108"/>
                </a:lnTo>
                <a:lnTo>
                  <a:pt x="53964" y="48695"/>
                </a:lnTo>
                <a:lnTo>
                  <a:pt x="52444" y="47210"/>
                </a:lnTo>
                <a:lnTo>
                  <a:pt x="6840" y="1498"/>
                </a:lnTo>
                <a:lnTo>
                  <a:pt x="5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6892" y="3975937"/>
            <a:ext cx="99695" cy="100330"/>
          </a:xfrm>
          <a:custGeom>
            <a:avLst/>
            <a:gdLst/>
            <a:ahLst/>
            <a:cxnLst/>
            <a:rect l="l" t="t" r="r" b="b"/>
            <a:pathLst>
              <a:path w="99695" h="100329">
                <a:moveTo>
                  <a:pt x="5320" y="0"/>
                </a:moveTo>
                <a:lnTo>
                  <a:pt x="2913" y="0"/>
                </a:lnTo>
                <a:lnTo>
                  <a:pt x="1520" y="1498"/>
                </a:lnTo>
                <a:lnTo>
                  <a:pt x="0" y="2983"/>
                </a:lnTo>
                <a:lnTo>
                  <a:pt x="0" y="5396"/>
                </a:lnTo>
                <a:lnTo>
                  <a:pt x="1520" y="6882"/>
                </a:lnTo>
                <a:lnTo>
                  <a:pt x="92727" y="98305"/>
                </a:lnTo>
                <a:lnTo>
                  <a:pt x="94121" y="99791"/>
                </a:lnTo>
                <a:lnTo>
                  <a:pt x="96527" y="99791"/>
                </a:lnTo>
                <a:lnTo>
                  <a:pt x="99568" y="96819"/>
                </a:lnTo>
                <a:lnTo>
                  <a:pt x="99568" y="94407"/>
                </a:lnTo>
                <a:lnTo>
                  <a:pt x="98048" y="92921"/>
                </a:lnTo>
                <a:lnTo>
                  <a:pt x="6840" y="1498"/>
                </a:lnTo>
                <a:lnTo>
                  <a:pt x="5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06892" y="4067361"/>
            <a:ext cx="99695" cy="100330"/>
          </a:xfrm>
          <a:custGeom>
            <a:avLst/>
            <a:gdLst/>
            <a:ahLst/>
            <a:cxnLst/>
            <a:rect l="l" t="t" r="r" b="b"/>
            <a:pathLst>
              <a:path w="99695" h="100329">
                <a:moveTo>
                  <a:pt x="96527" y="0"/>
                </a:moveTo>
                <a:lnTo>
                  <a:pt x="94121" y="0"/>
                </a:lnTo>
                <a:lnTo>
                  <a:pt x="92727" y="1498"/>
                </a:lnTo>
                <a:lnTo>
                  <a:pt x="1520" y="92909"/>
                </a:lnTo>
                <a:lnTo>
                  <a:pt x="0" y="94407"/>
                </a:lnTo>
                <a:lnTo>
                  <a:pt x="0" y="96819"/>
                </a:lnTo>
                <a:lnTo>
                  <a:pt x="1520" y="98305"/>
                </a:lnTo>
                <a:lnTo>
                  <a:pt x="2913" y="99791"/>
                </a:lnTo>
                <a:lnTo>
                  <a:pt x="5320" y="99791"/>
                </a:lnTo>
                <a:lnTo>
                  <a:pt x="6840" y="98305"/>
                </a:lnTo>
                <a:lnTo>
                  <a:pt x="98048" y="6882"/>
                </a:lnTo>
                <a:lnTo>
                  <a:pt x="99568" y="5396"/>
                </a:lnTo>
                <a:lnTo>
                  <a:pt x="99568" y="2983"/>
                </a:lnTo>
                <a:lnTo>
                  <a:pt x="96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06892" y="4113072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50924" y="0"/>
                </a:moveTo>
                <a:lnTo>
                  <a:pt x="48517" y="0"/>
                </a:lnTo>
                <a:lnTo>
                  <a:pt x="47123" y="1485"/>
                </a:lnTo>
                <a:lnTo>
                  <a:pt x="1520" y="47197"/>
                </a:lnTo>
                <a:lnTo>
                  <a:pt x="0" y="48695"/>
                </a:lnTo>
                <a:lnTo>
                  <a:pt x="0" y="51108"/>
                </a:lnTo>
                <a:lnTo>
                  <a:pt x="1520" y="52593"/>
                </a:lnTo>
                <a:lnTo>
                  <a:pt x="2913" y="54079"/>
                </a:lnTo>
                <a:lnTo>
                  <a:pt x="5320" y="54079"/>
                </a:lnTo>
                <a:lnTo>
                  <a:pt x="6840" y="52593"/>
                </a:lnTo>
                <a:lnTo>
                  <a:pt x="52444" y="6882"/>
                </a:lnTo>
                <a:lnTo>
                  <a:pt x="53964" y="5396"/>
                </a:lnTo>
                <a:lnTo>
                  <a:pt x="53964" y="2983"/>
                </a:lnTo>
                <a:lnTo>
                  <a:pt x="50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5437" y="4117263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039" y="0"/>
                </a:lnTo>
              </a:path>
            </a:pathLst>
          </a:custGeom>
          <a:ln w="7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5178" y="3936995"/>
            <a:ext cx="1280721" cy="260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24316" y="3804582"/>
            <a:ext cx="257129" cy="116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67" y="4087156"/>
            <a:ext cx="92075" cy="89535"/>
          </a:xfrm>
          <a:custGeom>
            <a:avLst/>
            <a:gdLst/>
            <a:ahLst/>
            <a:cxnLst/>
            <a:rect l="l" t="t" r="r" b="b"/>
            <a:pathLst>
              <a:path w="92075" h="89535">
                <a:moveTo>
                  <a:pt x="55117" y="0"/>
                </a:moveTo>
                <a:lnTo>
                  <a:pt x="35596" y="0"/>
                </a:lnTo>
                <a:lnTo>
                  <a:pt x="0" y="88947"/>
                </a:lnTo>
                <a:lnTo>
                  <a:pt x="19571" y="88947"/>
                </a:lnTo>
                <a:lnTo>
                  <a:pt x="27108" y="68745"/>
                </a:lnTo>
                <a:lnTo>
                  <a:pt x="83402" y="68745"/>
                </a:lnTo>
                <a:lnTo>
                  <a:pt x="77232" y="53749"/>
                </a:lnTo>
                <a:lnTo>
                  <a:pt x="32784" y="53749"/>
                </a:lnTo>
                <a:lnTo>
                  <a:pt x="45135" y="20748"/>
                </a:lnTo>
                <a:lnTo>
                  <a:pt x="63653" y="20748"/>
                </a:lnTo>
                <a:lnTo>
                  <a:pt x="55117" y="0"/>
                </a:lnTo>
                <a:close/>
              </a:path>
              <a:path w="92075" h="89535">
                <a:moveTo>
                  <a:pt x="83402" y="68745"/>
                </a:moveTo>
                <a:lnTo>
                  <a:pt x="63655" y="68745"/>
                </a:lnTo>
                <a:lnTo>
                  <a:pt x="71635" y="88947"/>
                </a:lnTo>
                <a:lnTo>
                  <a:pt x="91714" y="88947"/>
                </a:lnTo>
                <a:lnTo>
                  <a:pt x="83402" y="68745"/>
                </a:lnTo>
                <a:close/>
              </a:path>
              <a:path w="92075" h="89535">
                <a:moveTo>
                  <a:pt x="63653" y="20748"/>
                </a:moveTo>
                <a:lnTo>
                  <a:pt x="45135" y="20748"/>
                </a:lnTo>
                <a:lnTo>
                  <a:pt x="57726" y="53749"/>
                </a:lnTo>
                <a:lnTo>
                  <a:pt x="77232" y="53749"/>
                </a:lnTo>
                <a:lnTo>
                  <a:pt x="63653" y="20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90244" y="4087156"/>
            <a:ext cx="76835" cy="89535"/>
          </a:xfrm>
          <a:custGeom>
            <a:avLst/>
            <a:gdLst/>
            <a:ahLst/>
            <a:cxnLst/>
            <a:rect l="l" t="t" r="r" b="b"/>
            <a:pathLst>
              <a:path w="76835" h="89535">
                <a:moveTo>
                  <a:pt x="43766" y="0"/>
                </a:moveTo>
                <a:lnTo>
                  <a:pt x="0" y="0"/>
                </a:lnTo>
                <a:lnTo>
                  <a:pt x="0" y="88947"/>
                </a:lnTo>
                <a:lnTo>
                  <a:pt x="42880" y="88871"/>
                </a:lnTo>
                <a:lnTo>
                  <a:pt x="74171" y="73964"/>
                </a:lnTo>
                <a:lnTo>
                  <a:pt x="18456" y="73964"/>
                </a:lnTo>
                <a:lnTo>
                  <a:pt x="18456" y="50168"/>
                </a:lnTo>
                <a:lnTo>
                  <a:pt x="72398" y="50168"/>
                </a:lnTo>
                <a:lnTo>
                  <a:pt x="69077" y="45952"/>
                </a:lnTo>
                <a:lnTo>
                  <a:pt x="64795" y="43261"/>
                </a:lnTo>
                <a:lnTo>
                  <a:pt x="59234" y="41673"/>
                </a:lnTo>
                <a:lnTo>
                  <a:pt x="63173" y="39946"/>
                </a:lnTo>
                <a:lnTo>
                  <a:pt x="66302" y="37331"/>
                </a:lnTo>
                <a:lnTo>
                  <a:pt x="67607" y="35363"/>
                </a:lnTo>
                <a:lnTo>
                  <a:pt x="18456" y="35363"/>
                </a:lnTo>
                <a:lnTo>
                  <a:pt x="18456" y="14792"/>
                </a:lnTo>
                <a:lnTo>
                  <a:pt x="70960" y="14792"/>
                </a:lnTo>
                <a:lnTo>
                  <a:pt x="67392" y="8888"/>
                </a:lnTo>
                <a:lnTo>
                  <a:pt x="65061" y="6412"/>
                </a:lnTo>
                <a:lnTo>
                  <a:pt x="59449" y="2691"/>
                </a:lnTo>
                <a:lnTo>
                  <a:pt x="56269" y="1460"/>
                </a:lnTo>
                <a:lnTo>
                  <a:pt x="49163" y="292"/>
                </a:lnTo>
                <a:lnTo>
                  <a:pt x="43766" y="0"/>
                </a:lnTo>
                <a:close/>
              </a:path>
              <a:path w="76835" h="89535">
                <a:moveTo>
                  <a:pt x="72398" y="50168"/>
                </a:moveTo>
                <a:lnTo>
                  <a:pt x="18456" y="50168"/>
                </a:lnTo>
                <a:lnTo>
                  <a:pt x="41752" y="50181"/>
                </a:lnTo>
                <a:lnTo>
                  <a:pt x="47199" y="50600"/>
                </a:lnTo>
                <a:lnTo>
                  <a:pt x="52228" y="52301"/>
                </a:lnTo>
                <a:lnTo>
                  <a:pt x="54154" y="53660"/>
                </a:lnTo>
                <a:lnTo>
                  <a:pt x="56814" y="57380"/>
                </a:lnTo>
                <a:lnTo>
                  <a:pt x="57486" y="59641"/>
                </a:lnTo>
                <a:lnTo>
                  <a:pt x="57486" y="65469"/>
                </a:lnTo>
                <a:lnTo>
                  <a:pt x="56624" y="67983"/>
                </a:lnTo>
                <a:lnTo>
                  <a:pt x="53166" y="71741"/>
                </a:lnTo>
                <a:lnTo>
                  <a:pt x="50936" y="72935"/>
                </a:lnTo>
                <a:lnTo>
                  <a:pt x="48187" y="73418"/>
                </a:lnTo>
                <a:lnTo>
                  <a:pt x="46401" y="73773"/>
                </a:lnTo>
                <a:lnTo>
                  <a:pt x="42183" y="73964"/>
                </a:lnTo>
                <a:lnTo>
                  <a:pt x="74171" y="73964"/>
                </a:lnTo>
                <a:lnTo>
                  <a:pt x="75600" y="71145"/>
                </a:lnTo>
                <a:lnTo>
                  <a:pt x="76563" y="67208"/>
                </a:lnTo>
                <a:lnTo>
                  <a:pt x="76563" y="58028"/>
                </a:lnTo>
                <a:lnTo>
                  <a:pt x="75068" y="53558"/>
                </a:lnTo>
                <a:lnTo>
                  <a:pt x="72398" y="50168"/>
                </a:lnTo>
                <a:close/>
              </a:path>
              <a:path w="76835" h="89535">
                <a:moveTo>
                  <a:pt x="70960" y="14792"/>
                </a:moveTo>
                <a:lnTo>
                  <a:pt x="18456" y="14792"/>
                </a:lnTo>
                <a:lnTo>
                  <a:pt x="42994" y="14907"/>
                </a:lnTo>
                <a:lnTo>
                  <a:pt x="44831" y="15097"/>
                </a:lnTo>
                <a:lnTo>
                  <a:pt x="47896" y="15465"/>
                </a:lnTo>
                <a:lnTo>
                  <a:pt x="50214" y="16506"/>
                </a:lnTo>
                <a:lnTo>
                  <a:pt x="53331" y="19948"/>
                </a:lnTo>
                <a:lnTo>
                  <a:pt x="54116" y="22182"/>
                </a:lnTo>
                <a:lnTo>
                  <a:pt x="54116" y="27807"/>
                </a:lnTo>
                <a:lnTo>
                  <a:pt x="18456" y="35363"/>
                </a:lnTo>
                <a:lnTo>
                  <a:pt x="67607" y="35363"/>
                </a:lnTo>
                <a:lnTo>
                  <a:pt x="70913" y="30372"/>
                </a:lnTo>
                <a:lnTo>
                  <a:pt x="72066" y="26550"/>
                </a:lnTo>
                <a:lnTo>
                  <a:pt x="72066" y="18551"/>
                </a:lnTo>
                <a:lnTo>
                  <a:pt x="71129" y="15072"/>
                </a:lnTo>
                <a:lnTo>
                  <a:pt x="70960" y="14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4427" y="4077633"/>
            <a:ext cx="92075" cy="89535"/>
          </a:xfrm>
          <a:custGeom>
            <a:avLst/>
            <a:gdLst/>
            <a:ahLst/>
            <a:cxnLst/>
            <a:rect l="l" t="t" r="r" b="b"/>
            <a:pathLst>
              <a:path w="92075" h="89535">
                <a:moveTo>
                  <a:pt x="55117" y="0"/>
                </a:moveTo>
                <a:lnTo>
                  <a:pt x="35596" y="0"/>
                </a:lnTo>
                <a:lnTo>
                  <a:pt x="0" y="88947"/>
                </a:lnTo>
                <a:lnTo>
                  <a:pt x="19571" y="88947"/>
                </a:lnTo>
                <a:lnTo>
                  <a:pt x="27108" y="68745"/>
                </a:lnTo>
                <a:lnTo>
                  <a:pt x="83402" y="68745"/>
                </a:lnTo>
                <a:lnTo>
                  <a:pt x="77232" y="53749"/>
                </a:lnTo>
                <a:lnTo>
                  <a:pt x="32784" y="53749"/>
                </a:lnTo>
                <a:lnTo>
                  <a:pt x="45135" y="20748"/>
                </a:lnTo>
                <a:lnTo>
                  <a:pt x="63653" y="20748"/>
                </a:lnTo>
                <a:lnTo>
                  <a:pt x="55117" y="0"/>
                </a:lnTo>
                <a:close/>
              </a:path>
              <a:path w="92075" h="89535">
                <a:moveTo>
                  <a:pt x="83402" y="68745"/>
                </a:moveTo>
                <a:lnTo>
                  <a:pt x="63655" y="68745"/>
                </a:lnTo>
                <a:lnTo>
                  <a:pt x="71635" y="88947"/>
                </a:lnTo>
                <a:lnTo>
                  <a:pt x="91714" y="88947"/>
                </a:lnTo>
                <a:lnTo>
                  <a:pt x="83402" y="68745"/>
                </a:lnTo>
                <a:close/>
              </a:path>
              <a:path w="92075" h="89535">
                <a:moveTo>
                  <a:pt x="63653" y="20748"/>
                </a:moveTo>
                <a:lnTo>
                  <a:pt x="45135" y="20748"/>
                </a:lnTo>
                <a:lnTo>
                  <a:pt x="57726" y="53749"/>
                </a:lnTo>
                <a:lnTo>
                  <a:pt x="77232" y="53749"/>
                </a:lnTo>
                <a:lnTo>
                  <a:pt x="63653" y="20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12304" y="4077633"/>
            <a:ext cx="76835" cy="89535"/>
          </a:xfrm>
          <a:custGeom>
            <a:avLst/>
            <a:gdLst/>
            <a:ahLst/>
            <a:cxnLst/>
            <a:rect l="l" t="t" r="r" b="b"/>
            <a:pathLst>
              <a:path w="76835" h="89535">
                <a:moveTo>
                  <a:pt x="43766" y="0"/>
                </a:moveTo>
                <a:lnTo>
                  <a:pt x="0" y="0"/>
                </a:lnTo>
                <a:lnTo>
                  <a:pt x="0" y="88947"/>
                </a:lnTo>
                <a:lnTo>
                  <a:pt x="42867" y="88871"/>
                </a:lnTo>
                <a:lnTo>
                  <a:pt x="74179" y="73964"/>
                </a:lnTo>
                <a:lnTo>
                  <a:pt x="18456" y="73964"/>
                </a:lnTo>
                <a:lnTo>
                  <a:pt x="18456" y="50168"/>
                </a:lnTo>
                <a:lnTo>
                  <a:pt x="72419" y="50168"/>
                </a:lnTo>
                <a:lnTo>
                  <a:pt x="69077" y="45952"/>
                </a:lnTo>
                <a:lnTo>
                  <a:pt x="64795" y="43261"/>
                </a:lnTo>
                <a:lnTo>
                  <a:pt x="59234" y="41673"/>
                </a:lnTo>
                <a:lnTo>
                  <a:pt x="63173" y="39946"/>
                </a:lnTo>
                <a:lnTo>
                  <a:pt x="66302" y="37331"/>
                </a:lnTo>
                <a:lnTo>
                  <a:pt x="67607" y="35363"/>
                </a:lnTo>
                <a:lnTo>
                  <a:pt x="18456" y="35363"/>
                </a:lnTo>
                <a:lnTo>
                  <a:pt x="18456" y="14792"/>
                </a:lnTo>
                <a:lnTo>
                  <a:pt x="70960" y="14792"/>
                </a:lnTo>
                <a:lnTo>
                  <a:pt x="67392" y="8888"/>
                </a:lnTo>
                <a:lnTo>
                  <a:pt x="65061" y="6412"/>
                </a:lnTo>
                <a:lnTo>
                  <a:pt x="59449" y="2691"/>
                </a:lnTo>
                <a:lnTo>
                  <a:pt x="56269" y="1460"/>
                </a:lnTo>
                <a:lnTo>
                  <a:pt x="49163" y="292"/>
                </a:lnTo>
                <a:lnTo>
                  <a:pt x="43766" y="0"/>
                </a:lnTo>
                <a:close/>
              </a:path>
              <a:path w="76835" h="89535">
                <a:moveTo>
                  <a:pt x="72419" y="50168"/>
                </a:moveTo>
                <a:lnTo>
                  <a:pt x="18456" y="50168"/>
                </a:lnTo>
                <a:lnTo>
                  <a:pt x="41752" y="50181"/>
                </a:lnTo>
                <a:lnTo>
                  <a:pt x="47199" y="50600"/>
                </a:lnTo>
                <a:lnTo>
                  <a:pt x="52228" y="52301"/>
                </a:lnTo>
                <a:lnTo>
                  <a:pt x="54154" y="53660"/>
                </a:lnTo>
                <a:lnTo>
                  <a:pt x="56814" y="57380"/>
                </a:lnTo>
                <a:lnTo>
                  <a:pt x="57486" y="59641"/>
                </a:lnTo>
                <a:lnTo>
                  <a:pt x="57486" y="65469"/>
                </a:lnTo>
                <a:lnTo>
                  <a:pt x="56624" y="67983"/>
                </a:lnTo>
                <a:lnTo>
                  <a:pt x="53166" y="71741"/>
                </a:lnTo>
                <a:lnTo>
                  <a:pt x="50936" y="72935"/>
                </a:lnTo>
                <a:lnTo>
                  <a:pt x="48187" y="73418"/>
                </a:lnTo>
                <a:lnTo>
                  <a:pt x="46401" y="73773"/>
                </a:lnTo>
                <a:lnTo>
                  <a:pt x="42183" y="73964"/>
                </a:lnTo>
                <a:lnTo>
                  <a:pt x="74179" y="73964"/>
                </a:lnTo>
                <a:lnTo>
                  <a:pt x="75613" y="71145"/>
                </a:lnTo>
                <a:lnTo>
                  <a:pt x="76500" y="67208"/>
                </a:lnTo>
                <a:lnTo>
                  <a:pt x="76500" y="58028"/>
                </a:lnTo>
                <a:lnTo>
                  <a:pt x="75106" y="53558"/>
                </a:lnTo>
                <a:lnTo>
                  <a:pt x="72419" y="50168"/>
                </a:lnTo>
                <a:close/>
              </a:path>
              <a:path w="76835" h="89535">
                <a:moveTo>
                  <a:pt x="70960" y="14792"/>
                </a:moveTo>
                <a:lnTo>
                  <a:pt x="18456" y="14792"/>
                </a:lnTo>
                <a:lnTo>
                  <a:pt x="42994" y="14907"/>
                </a:lnTo>
                <a:lnTo>
                  <a:pt x="44831" y="15097"/>
                </a:lnTo>
                <a:lnTo>
                  <a:pt x="47896" y="15465"/>
                </a:lnTo>
                <a:lnTo>
                  <a:pt x="50214" y="16506"/>
                </a:lnTo>
                <a:lnTo>
                  <a:pt x="53331" y="19948"/>
                </a:lnTo>
                <a:lnTo>
                  <a:pt x="54116" y="22182"/>
                </a:lnTo>
                <a:lnTo>
                  <a:pt x="54116" y="27807"/>
                </a:lnTo>
                <a:lnTo>
                  <a:pt x="18456" y="35363"/>
                </a:lnTo>
                <a:lnTo>
                  <a:pt x="67607" y="35363"/>
                </a:lnTo>
                <a:lnTo>
                  <a:pt x="70913" y="30372"/>
                </a:lnTo>
                <a:lnTo>
                  <a:pt x="72066" y="26550"/>
                </a:lnTo>
                <a:lnTo>
                  <a:pt x="72066" y="18551"/>
                </a:lnTo>
                <a:lnTo>
                  <a:pt x="71129" y="15072"/>
                </a:lnTo>
                <a:lnTo>
                  <a:pt x="70960" y="14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87020" y="3972877"/>
            <a:ext cx="92075" cy="89535"/>
          </a:xfrm>
          <a:custGeom>
            <a:avLst/>
            <a:gdLst/>
            <a:ahLst/>
            <a:cxnLst/>
            <a:rect l="l" t="t" r="r" b="b"/>
            <a:pathLst>
              <a:path w="92075" h="89535">
                <a:moveTo>
                  <a:pt x="55104" y="0"/>
                </a:moveTo>
                <a:lnTo>
                  <a:pt x="35596" y="0"/>
                </a:lnTo>
                <a:lnTo>
                  <a:pt x="0" y="88947"/>
                </a:lnTo>
                <a:lnTo>
                  <a:pt x="19634" y="88947"/>
                </a:lnTo>
                <a:lnTo>
                  <a:pt x="27108" y="68745"/>
                </a:lnTo>
                <a:lnTo>
                  <a:pt x="83399" y="68745"/>
                </a:lnTo>
                <a:lnTo>
                  <a:pt x="77227" y="53749"/>
                </a:lnTo>
                <a:lnTo>
                  <a:pt x="32809" y="53749"/>
                </a:lnTo>
                <a:lnTo>
                  <a:pt x="45097" y="20748"/>
                </a:lnTo>
                <a:lnTo>
                  <a:pt x="63644" y="20748"/>
                </a:lnTo>
                <a:lnTo>
                  <a:pt x="55104" y="0"/>
                </a:lnTo>
                <a:close/>
              </a:path>
              <a:path w="92075" h="89535">
                <a:moveTo>
                  <a:pt x="83399" y="68745"/>
                </a:moveTo>
                <a:lnTo>
                  <a:pt x="63718" y="68745"/>
                </a:lnTo>
                <a:lnTo>
                  <a:pt x="71699" y="88947"/>
                </a:lnTo>
                <a:lnTo>
                  <a:pt x="91714" y="88947"/>
                </a:lnTo>
                <a:lnTo>
                  <a:pt x="83399" y="68745"/>
                </a:lnTo>
                <a:close/>
              </a:path>
              <a:path w="92075" h="89535">
                <a:moveTo>
                  <a:pt x="63644" y="20748"/>
                </a:moveTo>
                <a:lnTo>
                  <a:pt x="45097" y="20748"/>
                </a:lnTo>
                <a:lnTo>
                  <a:pt x="57764" y="53749"/>
                </a:lnTo>
                <a:lnTo>
                  <a:pt x="77227" y="53749"/>
                </a:lnTo>
                <a:lnTo>
                  <a:pt x="63644" y="20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6894" y="4134773"/>
            <a:ext cx="76835" cy="89535"/>
          </a:xfrm>
          <a:custGeom>
            <a:avLst/>
            <a:gdLst/>
            <a:ahLst/>
            <a:cxnLst/>
            <a:rect l="l" t="t" r="r" b="b"/>
            <a:pathLst>
              <a:path w="76835" h="89535">
                <a:moveTo>
                  <a:pt x="43830" y="0"/>
                </a:moveTo>
                <a:lnTo>
                  <a:pt x="0" y="0"/>
                </a:lnTo>
                <a:lnTo>
                  <a:pt x="0" y="88947"/>
                </a:lnTo>
                <a:lnTo>
                  <a:pt x="42943" y="88871"/>
                </a:lnTo>
                <a:lnTo>
                  <a:pt x="74224" y="73964"/>
                </a:lnTo>
                <a:lnTo>
                  <a:pt x="18494" y="73964"/>
                </a:lnTo>
                <a:lnTo>
                  <a:pt x="18494" y="50168"/>
                </a:lnTo>
                <a:lnTo>
                  <a:pt x="72409" y="50168"/>
                </a:lnTo>
                <a:lnTo>
                  <a:pt x="69039" y="45952"/>
                </a:lnTo>
                <a:lnTo>
                  <a:pt x="64858" y="43261"/>
                </a:lnTo>
                <a:lnTo>
                  <a:pt x="59284" y="41673"/>
                </a:lnTo>
                <a:lnTo>
                  <a:pt x="63211" y="39946"/>
                </a:lnTo>
                <a:lnTo>
                  <a:pt x="66378" y="37331"/>
                </a:lnTo>
                <a:lnTo>
                  <a:pt x="67668" y="35363"/>
                </a:lnTo>
                <a:lnTo>
                  <a:pt x="18494" y="35363"/>
                </a:lnTo>
                <a:lnTo>
                  <a:pt x="18494" y="14792"/>
                </a:lnTo>
                <a:lnTo>
                  <a:pt x="71020" y="14792"/>
                </a:lnTo>
                <a:lnTo>
                  <a:pt x="67392" y="8888"/>
                </a:lnTo>
                <a:lnTo>
                  <a:pt x="49150" y="292"/>
                </a:lnTo>
                <a:lnTo>
                  <a:pt x="43830" y="0"/>
                </a:lnTo>
                <a:close/>
              </a:path>
              <a:path w="76835" h="89535">
                <a:moveTo>
                  <a:pt x="72409" y="50168"/>
                </a:moveTo>
                <a:lnTo>
                  <a:pt x="18494" y="50168"/>
                </a:lnTo>
                <a:lnTo>
                  <a:pt x="41803" y="50181"/>
                </a:lnTo>
                <a:lnTo>
                  <a:pt x="47250" y="50600"/>
                </a:lnTo>
                <a:lnTo>
                  <a:pt x="49784" y="51451"/>
                </a:lnTo>
                <a:lnTo>
                  <a:pt x="52190" y="52301"/>
                </a:lnTo>
                <a:lnTo>
                  <a:pt x="54217" y="53660"/>
                </a:lnTo>
                <a:lnTo>
                  <a:pt x="55484" y="55514"/>
                </a:lnTo>
                <a:lnTo>
                  <a:pt x="56878" y="57380"/>
                </a:lnTo>
                <a:lnTo>
                  <a:pt x="57511" y="59641"/>
                </a:lnTo>
                <a:lnTo>
                  <a:pt x="57511" y="65469"/>
                </a:lnTo>
                <a:lnTo>
                  <a:pt x="56624" y="67983"/>
                </a:lnTo>
                <a:lnTo>
                  <a:pt x="54851" y="69862"/>
                </a:lnTo>
                <a:lnTo>
                  <a:pt x="53204" y="71741"/>
                </a:lnTo>
                <a:lnTo>
                  <a:pt x="50924" y="72935"/>
                </a:lnTo>
                <a:lnTo>
                  <a:pt x="48263" y="73405"/>
                </a:lnTo>
                <a:lnTo>
                  <a:pt x="46363" y="73786"/>
                </a:lnTo>
                <a:lnTo>
                  <a:pt x="42183" y="73964"/>
                </a:lnTo>
                <a:lnTo>
                  <a:pt x="74224" y="73964"/>
                </a:lnTo>
                <a:lnTo>
                  <a:pt x="75626" y="71145"/>
                </a:lnTo>
                <a:lnTo>
                  <a:pt x="76512" y="67208"/>
                </a:lnTo>
                <a:lnTo>
                  <a:pt x="76512" y="58028"/>
                </a:lnTo>
                <a:lnTo>
                  <a:pt x="75119" y="53558"/>
                </a:lnTo>
                <a:lnTo>
                  <a:pt x="72409" y="50168"/>
                </a:lnTo>
                <a:close/>
              </a:path>
              <a:path w="76835" h="89535">
                <a:moveTo>
                  <a:pt x="71020" y="14792"/>
                </a:moveTo>
                <a:lnTo>
                  <a:pt x="18494" y="14792"/>
                </a:lnTo>
                <a:lnTo>
                  <a:pt x="43070" y="14907"/>
                </a:lnTo>
                <a:lnTo>
                  <a:pt x="44843" y="15097"/>
                </a:lnTo>
                <a:lnTo>
                  <a:pt x="47883" y="15465"/>
                </a:lnTo>
                <a:lnTo>
                  <a:pt x="50290" y="16506"/>
                </a:lnTo>
                <a:lnTo>
                  <a:pt x="53331" y="19948"/>
                </a:lnTo>
                <a:lnTo>
                  <a:pt x="54091" y="22182"/>
                </a:lnTo>
                <a:lnTo>
                  <a:pt x="54091" y="27807"/>
                </a:lnTo>
                <a:lnTo>
                  <a:pt x="18494" y="35363"/>
                </a:lnTo>
                <a:lnTo>
                  <a:pt x="67668" y="35363"/>
                </a:lnTo>
                <a:lnTo>
                  <a:pt x="70939" y="30372"/>
                </a:lnTo>
                <a:lnTo>
                  <a:pt x="72079" y="26550"/>
                </a:lnTo>
                <a:lnTo>
                  <a:pt x="72079" y="18551"/>
                </a:lnTo>
                <a:lnTo>
                  <a:pt x="71192" y="15072"/>
                </a:lnTo>
                <a:lnTo>
                  <a:pt x="71020" y="14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028" y="261111"/>
            <a:ext cx="427418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Directional of</a:t>
            </a:r>
            <a:r>
              <a:rPr spc="-75" dirty="0"/>
              <a:t> </a:t>
            </a:r>
            <a:r>
              <a:rPr dirty="0"/>
              <a:t>movements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583952" y="1623050"/>
            <a:ext cx="3839535" cy="207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87" y="1371600"/>
            <a:ext cx="911225" cy="13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4575" y="1384300"/>
            <a:ext cx="911225" cy="13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387" y="3760723"/>
            <a:ext cx="911225" cy="13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4575" y="3760723"/>
            <a:ext cx="911225" cy="13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0126" y="2276411"/>
            <a:ext cx="908050" cy="80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7254" y="4113517"/>
            <a:ext cx="1025321" cy="841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4451" y="4518659"/>
            <a:ext cx="280936" cy="2919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88253" y="3683761"/>
            <a:ext cx="162877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spc="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i="1" spc="5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)-iso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59626" y="2636773"/>
            <a:ext cx="478155" cy="114300"/>
          </a:xfrm>
          <a:custGeom>
            <a:avLst/>
            <a:gdLst/>
            <a:ahLst/>
            <a:cxnLst/>
            <a:rect l="l" t="t" r="r" b="b"/>
            <a:pathLst>
              <a:path w="478154" h="114300">
                <a:moveTo>
                  <a:pt x="420623" y="0"/>
                </a:moveTo>
                <a:lnTo>
                  <a:pt x="420623" y="28575"/>
                </a:lnTo>
                <a:lnTo>
                  <a:pt x="0" y="28575"/>
                </a:lnTo>
                <a:lnTo>
                  <a:pt x="0" y="85725"/>
                </a:lnTo>
                <a:lnTo>
                  <a:pt x="420623" y="85725"/>
                </a:lnTo>
                <a:lnTo>
                  <a:pt x="420623" y="114300"/>
                </a:lnTo>
                <a:lnTo>
                  <a:pt x="477773" y="57150"/>
                </a:lnTo>
                <a:lnTo>
                  <a:pt x="4206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22189" y="1883409"/>
            <a:ext cx="3594735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meso</a:t>
            </a:r>
            <a:r>
              <a:rPr sz="1800" dirty="0">
                <a:latin typeface="Times New Roman"/>
                <a:cs typeface="Times New Roman"/>
              </a:rPr>
              <a:t>-(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)-isomer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21405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directed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7518" y="4981067"/>
            <a:ext cx="14281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random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94146" y="5445125"/>
            <a:ext cx="1025766" cy="841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5401" y="5589117"/>
            <a:ext cx="281050" cy="2920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31255" y="6308445"/>
            <a:ext cx="152463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)-iso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18788" y="6402322"/>
            <a:ext cx="365760" cy="455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63244" y="6470294"/>
            <a:ext cx="31108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Paddlewheel-like directed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3400" y="3962463"/>
            <a:ext cx="3840226" cy="2560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9828" y="261111"/>
            <a:ext cx="326961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do we</a:t>
            </a:r>
            <a:r>
              <a:rPr spc="-75" dirty="0"/>
              <a:t> </a:t>
            </a:r>
            <a:r>
              <a:rPr dirty="0"/>
              <a:t>observe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315" y="909573"/>
            <a:ext cx="769747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Scanning Tunneling Microscope (STM)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measurement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140602"/>
            <a:ext cx="880872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Gerd Binnig and Heinrich Rohrer at IBM in Zurich created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ideas of STM </a:t>
            </a:r>
            <a:r>
              <a:rPr sz="1600" spc="5" dirty="0">
                <a:latin typeface="Times New Roman"/>
                <a:cs typeface="Times New Roman"/>
              </a:rPr>
              <a:t>(</a:t>
            </a:r>
            <a:r>
              <a:rPr sz="1600" i="1" spc="5" dirty="0">
                <a:latin typeface="Times New Roman"/>
                <a:cs typeface="Times New Roman"/>
              </a:rPr>
              <a:t>Phys. </a:t>
            </a:r>
            <a:r>
              <a:rPr sz="1600" i="1" spc="-35" dirty="0">
                <a:latin typeface="Times New Roman"/>
                <a:cs typeface="Times New Roman"/>
              </a:rPr>
              <a:t>Rev. </a:t>
            </a:r>
            <a:r>
              <a:rPr sz="1600" i="1" spc="-5" dirty="0">
                <a:latin typeface="Times New Roman"/>
                <a:cs typeface="Times New Roman"/>
              </a:rPr>
              <a:t>Lett. </a:t>
            </a:r>
            <a:r>
              <a:rPr sz="1600" b="1" dirty="0">
                <a:latin typeface="Times New Roman"/>
                <a:cs typeface="Times New Roman"/>
              </a:rPr>
              <a:t>1982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i="1" dirty="0">
                <a:latin typeface="Times New Roman"/>
                <a:cs typeface="Times New Roman"/>
              </a:rPr>
              <a:t>49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57)  and they won 1986 Nobel prize in physics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their brilliant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invention.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4648200"/>
            <a:ext cx="1905000" cy="13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1600200"/>
            <a:ext cx="5845175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7244" y="1790953"/>
            <a:ext cx="25711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Basic </a:t>
            </a:r>
            <a:r>
              <a:rPr sz="1800" b="1" spc="-5" dirty="0">
                <a:latin typeface="Times New Roman"/>
                <a:cs typeface="Times New Roman"/>
              </a:rPr>
              <a:t>components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5975" y="261620"/>
            <a:ext cx="576643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On copper surface (UHV-STM,</a:t>
            </a:r>
            <a:r>
              <a:rPr sz="2800" spc="30" dirty="0"/>
              <a:t> </a:t>
            </a:r>
            <a:r>
              <a:rPr sz="2800" dirty="0"/>
              <a:t>-266</a:t>
            </a:r>
            <a:r>
              <a:rPr sz="2775" baseline="25525" dirty="0"/>
              <a:t>o</a:t>
            </a:r>
            <a:r>
              <a:rPr sz="2800" dirty="0"/>
              <a:t>C)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20192" y="6591503"/>
            <a:ext cx="450088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Performed </a:t>
            </a:r>
            <a:r>
              <a:rPr sz="140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Asst. </a:t>
            </a:r>
            <a:r>
              <a:rPr sz="1400" dirty="0">
                <a:latin typeface="Times New Roman"/>
                <a:cs typeface="Times New Roman"/>
              </a:rPr>
              <a:t>Prof. </a:t>
            </a:r>
            <a:r>
              <a:rPr sz="1400" spc="-5" dirty="0">
                <a:latin typeface="Times New Roman"/>
                <a:cs typeface="Times New Roman"/>
              </a:rPr>
              <a:t>Tibor </a:t>
            </a:r>
            <a:r>
              <a:rPr sz="1400" dirty="0">
                <a:latin typeface="Times New Roman"/>
                <a:cs typeface="Times New Roman"/>
              </a:rPr>
              <a:t>Kudernac, at University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Zurich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312" y="1484375"/>
            <a:ext cx="3525901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0176" y="1484375"/>
            <a:ext cx="1066800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8576" y="1484375"/>
            <a:ext cx="1066800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9376" y="1484375"/>
            <a:ext cx="1066800" cy="118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9376" y="2876550"/>
            <a:ext cx="1082675" cy="1203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8050" y="2866961"/>
            <a:ext cx="1084262" cy="1204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8576" y="2871723"/>
            <a:ext cx="1082675" cy="1203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5576" y="4227576"/>
            <a:ext cx="1066800" cy="1181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9376" y="4227576"/>
            <a:ext cx="1066800" cy="1181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48576" y="4227576"/>
            <a:ext cx="1066800" cy="1181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7994" y="4378197"/>
            <a:ext cx="252729" cy="467995"/>
          </a:xfrm>
          <a:custGeom>
            <a:avLst/>
            <a:gdLst/>
            <a:ahLst/>
            <a:cxnLst/>
            <a:rect l="l" t="t" r="r" b="b"/>
            <a:pathLst>
              <a:path w="252729" h="467995">
                <a:moveTo>
                  <a:pt x="37900" y="56500"/>
                </a:moveTo>
                <a:lnTo>
                  <a:pt x="35761" y="87895"/>
                </a:lnTo>
                <a:lnTo>
                  <a:pt x="224282" y="467613"/>
                </a:lnTo>
                <a:lnTo>
                  <a:pt x="252730" y="453389"/>
                </a:lnTo>
                <a:lnTo>
                  <a:pt x="64211" y="73788"/>
                </a:lnTo>
                <a:lnTo>
                  <a:pt x="37900" y="56500"/>
                </a:lnTo>
                <a:close/>
              </a:path>
              <a:path w="252729" h="467995">
                <a:moveTo>
                  <a:pt x="9906" y="0"/>
                </a:moveTo>
                <a:lnTo>
                  <a:pt x="635" y="137286"/>
                </a:lnTo>
                <a:lnTo>
                  <a:pt x="0" y="145922"/>
                </a:lnTo>
                <a:lnTo>
                  <a:pt x="6731" y="153542"/>
                </a:lnTo>
                <a:lnTo>
                  <a:pt x="15367" y="154177"/>
                </a:lnTo>
                <a:lnTo>
                  <a:pt x="24130" y="154685"/>
                </a:lnTo>
                <a:lnTo>
                  <a:pt x="31750" y="148081"/>
                </a:lnTo>
                <a:lnTo>
                  <a:pt x="32258" y="139318"/>
                </a:lnTo>
                <a:lnTo>
                  <a:pt x="35761" y="87895"/>
                </a:lnTo>
                <a:lnTo>
                  <a:pt x="9652" y="35305"/>
                </a:lnTo>
                <a:lnTo>
                  <a:pt x="38100" y="21208"/>
                </a:lnTo>
                <a:lnTo>
                  <a:pt x="42129" y="21208"/>
                </a:lnTo>
                <a:lnTo>
                  <a:pt x="9906" y="0"/>
                </a:lnTo>
                <a:close/>
              </a:path>
              <a:path w="252729" h="467995">
                <a:moveTo>
                  <a:pt x="42129" y="21208"/>
                </a:moveTo>
                <a:lnTo>
                  <a:pt x="38100" y="21208"/>
                </a:lnTo>
                <a:lnTo>
                  <a:pt x="64211" y="73788"/>
                </a:lnTo>
                <a:lnTo>
                  <a:pt x="107315" y="102107"/>
                </a:lnTo>
                <a:lnTo>
                  <a:pt x="113123" y="104467"/>
                </a:lnTo>
                <a:lnTo>
                  <a:pt x="119205" y="104409"/>
                </a:lnTo>
                <a:lnTo>
                  <a:pt x="124835" y="102090"/>
                </a:lnTo>
                <a:lnTo>
                  <a:pt x="129286" y="97662"/>
                </a:lnTo>
                <a:lnTo>
                  <a:pt x="131643" y="91781"/>
                </a:lnTo>
                <a:lnTo>
                  <a:pt x="131572" y="85661"/>
                </a:lnTo>
                <a:lnTo>
                  <a:pt x="129214" y="80017"/>
                </a:lnTo>
                <a:lnTo>
                  <a:pt x="124714" y="75564"/>
                </a:lnTo>
                <a:lnTo>
                  <a:pt x="42129" y="21208"/>
                </a:lnTo>
                <a:close/>
              </a:path>
              <a:path w="252729" h="467995">
                <a:moveTo>
                  <a:pt x="38100" y="21208"/>
                </a:moveTo>
                <a:lnTo>
                  <a:pt x="9652" y="35305"/>
                </a:lnTo>
                <a:lnTo>
                  <a:pt x="35761" y="87895"/>
                </a:lnTo>
                <a:lnTo>
                  <a:pt x="37900" y="56500"/>
                </a:lnTo>
                <a:lnTo>
                  <a:pt x="15113" y="41528"/>
                </a:lnTo>
                <a:lnTo>
                  <a:pt x="39751" y="29336"/>
                </a:lnTo>
                <a:lnTo>
                  <a:pt x="42136" y="29336"/>
                </a:lnTo>
                <a:lnTo>
                  <a:pt x="38100" y="21208"/>
                </a:lnTo>
                <a:close/>
              </a:path>
              <a:path w="252729" h="467995">
                <a:moveTo>
                  <a:pt x="42136" y="29336"/>
                </a:moveTo>
                <a:lnTo>
                  <a:pt x="39751" y="29336"/>
                </a:lnTo>
                <a:lnTo>
                  <a:pt x="37900" y="56500"/>
                </a:lnTo>
                <a:lnTo>
                  <a:pt x="64211" y="73788"/>
                </a:lnTo>
                <a:lnTo>
                  <a:pt x="42136" y="29336"/>
                </a:lnTo>
                <a:close/>
              </a:path>
              <a:path w="252729" h="467995">
                <a:moveTo>
                  <a:pt x="39751" y="29336"/>
                </a:moveTo>
                <a:lnTo>
                  <a:pt x="15113" y="41528"/>
                </a:lnTo>
                <a:lnTo>
                  <a:pt x="37900" y="56500"/>
                </a:lnTo>
                <a:lnTo>
                  <a:pt x="39751" y="29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6270" y="2285873"/>
            <a:ext cx="252729" cy="467995"/>
          </a:xfrm>
          <a:custGeom>
            <a:avLst/>
            <a:gdLst/>
            <a:ahLst/>
            <a:cxnLst/>
            <a:rect l="l" t="t" r="r" b="b"/>
            <a:pathLst>
              <a:path w="252730" h="467994">
                <a:moveTo>
                  <a:pt x="37807" y="56460"/>
                </a:moveTo>
                <a:lnTo>
                  <a:pt x="35709" y="87790"/>
                </a:lnTo>
                <a:lnTo>
                  <a:pt x="224281" y="467613"/>
                </a:lnTo>
                <a:lnTo>
                  <a:pt x="252602" y="453389"/>
                </a:lnTo>
                <a:lnTo>
                  <a:pt x="64221" y="73839"/>
                </a:lnTo>
                <a:lnTo>
                  <a:pt x="37807" y="56460"/>
                </a:lnTo>
                <a:close/>
              </a:path>
              <a:path w="252730" h="467994">
                <a:moveTo>
                  <a:pt x="9778" y="0"/>
                </a:moveTo>
                <a:lnTo>
                  <a:pt x="634" y="137286"/>
                </a:lnTo>
                <a:lnTo>
                  <a:pt x="0" y="145922"/>
                </a:lnTo>
                <a:lnTo>
                  <a:pt x="6603" y="153542"/>
                </a:lnTo>
                <a:lnTo>
                  <a:pt x="15366" y="154177"/>
                </a:lnTo>
                <a:lnTo>
                  <a:pt x="24129" y="154685"/>
                </a:lnTo>
                <a:lnTo>
                  <a:pt x="31622" y="148081"/>
                </a:lnTo>
                <a:lnTo>
                  <a:pt x="32257" y="139318"/>
                </a:lnTo>
                <a:lnTo>
                  <a:pt x="35709" y="87790"/>
                </a:lnTo>
                <a:lnTo>
                  <a:pt x="9651" y="35305"/>
                </a:lnTo>
                <a:lnTo>
                  <a:pt x="38099" y="21208"/>
                </a:lnTo>
                <a:lnTo>
                  <a:pt x="42038" y="21208"/>
                </a:lnTo>
                <a:lnTo>
                  <a:pt x="9778" y="0"/>
                </a:lnTo>
                <a:close/>
              </a:path>
              <a:path w="252730" h="467994">
                <a:moveTo>
                  <a:pt x="42038" y="21208"/>
                </a:moveTo>
                <a:lnTo>
                  <a:pt x="38099" y="21208"/>
                </a:lnTo>
                <a:lnTo>
                  <a:pt x="64221" y="73839"/>
                </a:lnTo>
                <a:lnTo>
                  <a:pt x="107187" y="102107"/>
                </a:lnTo>
                <a:lnTo>
                  <a:pt x="113049" y="104467"/>
                </a:lnTo>
                <a:lnTo>
                  <a:pt x="119125" y="104409"/>
                </a:lnTo>
                <a:lnTo>
                  <a:pt x="124725" y="102090"/>
                </a:lnTo>
                <a:lnTo>
                  <a:pt x="129158" y="97662"/>
                </a:lnTo>
                <a:lnTo>
                  <a:pt x="131518" y="91781"/>
                </a:lnTo>
                <a:lnTo>
                  <a:pt x="131460" y="85661"/>
                </a:lnTo>
                <a:lnTo>
                  <a:pt x="129141" y="80017"/>
                </a:lnTo>
                <a:lnTo>
                  <a:pt x="124713" y="75564"/>
                </a:lnTo>
                <a:lnTo>
                  <a:pt x="42038" y="21208"/>
                </a:lnTo>
                <a:close/>
              </a:path>
              <a:path w="252730" h="467994">
                <a:moveTo>
                  <a:pt x="38099" y="21208"/>
                </a:moveTo>
                <a:lnTo>
                  <a:pt x="9651" y="35305"/>
                </a:lnTo>
                <a:lnTo>
                  <a:pt x="35709" y="87790"/>
                </a:lnTo>
                <a:lnTo>
                  <a:pt x="37807" y="56460"/>
                </a:lnTo>
                <a:lnTo>
                  <a:pt x="15112" y="41528"/>
                </a:lnTo>
                <a:lnTo>
                  <a:pt x="39623" y="29336"/>
                </a:lnTo>
                <a:lnTo>
                  <a:pt x="42134" y="29336"/>
                </a:lnTo>
                <a:lnTo>
                  <a:pt x="38099" y="21208"/>
                </a:lnTo>
                <a:close/>
              </a:path>
              <a:path w="252730" h="467994">
                <a:moveTo>
                  <a:pt x="42134" y="29336"/>
                </a:moveTo>
                <a:lnTo>
                  <a:pt x="39623" y="29336"/>
                </a:lnTo>
                <a:lnTo>
                  <a:pt x="37807" y="56460"/>
                </a:lnTo>
                <a:lnTo>
                  <a:pt x="64221" y="73839"/>
                </a:lnTo>
                <a:lnTo>
                  <a:pt x="42134" y="29336"/>
                </a:lnTo>
                <a:close/>
              </a:path>
              <a:path w="252730" h="467994">
                <a:moveTo>
                  <a:pt x="39623" y="29336"/>
                </a:moveTo>
                <a:lnTo>
                  <a:pt x="15112" y="41528"/>
                </a:lnTo>
                <a:lnTo>
                  <a:pt x="37807" y="56460"/>
                </a:lnTo>
                <a:lnTo>
                  <a:pt x="39623" y="29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6701" y="2674873"/>
            <a:ext cx="355600" cy="464184"/>
          </a:xfrm>
          <a:custGeom>
            <a:avLst/>
            <a:gdLst/>
            <a:ahLst/>
            <a:cxnLst/>
            <a:rect l="l" t="t" r="r" b="b"/>
            <a:pathLst>
              <a:path w="355600" h="464185">
                <a:moveTo>
                  <a:pt x="234773" y="380120"/>
                </a:moveTo>
                <a:lnTo>
                  <a:pt x="228806" y="381301"/>
                </a:lnTo>
                <a:lnTo>
                  <a:pt x="223720" y="384649"/>
                </a:lnTo>
                <a:lnTo>
                  <a:pt x="220218" y="389890"/>
                </a:lnTo>
                <a:lnTo>
                  <a:pt x="218957" y="396091"/>
                </a:lnTo>
                <a:lnTo>
                  <a:pt x="220138" y="402066"/>
                </a:lnTo>
                <a:lnTo>
                  <a:pt x="223486" y="407160"/>
                </a:lnTo>
                <a:lnTo>
                  <a:pt x="228727" y="410718"/>
                </a:lnTo>
                <a:lnTo>
                  <a:pt x="355600" y="463677"/>
                </a:lnTo>
                <a:lnTo>
                  <a:pt x="353740" y="448056"/>
                </a:lnTo>
                <a:lnTo>
                  <a:pt x="323977" y="448056"/>
                </a:lnTo>
                <a:lnTo>
                  <a:pt x="288681" y="401331"/>
                </a:lnTo>
                <a:lnTo>
                  <a:pt x="240919" y="381381"/>
                </a:lnTo>
                <a:lnTo>
                  <a:pt x="234773" y="380120"/>
                </a:lnTo>
                <a:close/>
              </a:path>
              <a:path w="355600" h="464185">
                <a:moveTo>
                  <a:pt x="288681" y="401331"/>
                </a:moveTo>
                <a:lnTo>
                  <a:pt x="323977" y="448056"/>
                </a:lnTo>
                <a:lnTo>
                  <a:pt x="334086" y="440436"/>
                </a:lnTo>
                <a:lnTo>
                  <a:pt x="320802" y="440436"/>
                </a:lnTo>
                <a:lnTo>
                  <a:pt x="317571" y="413399"/>
                </a:lnTo>
                <a:lnTo>
                  <a:pt x="288681" y="401331"/>
                </a:lnTo>
                <a:close/>
              </a:path>
              <a:path w="355600" h="464185">
                <a:moveTo>
                  <a:pt x="330327" y="312293"/>
                </a:moveTo>
                <a:lnTo>
                  <a:pt x="312928" y="314325"/>
                </a:lnTo>
                <a:lnTo>
                  <a:pt x="306705" y="322199"/>
                </a:lnTo>
                <a:lnTo>
                  <a:pt x="307721" y="330962"/>
                </a:lnTo>
                <a:lnTo>
                  <a:pt x="313832" y="382106"/>
                </a:lnTo>
                <a:lnTo>
                  <a:pt x="349250" y="429006"/>
                </a:lnTo>
                <a:lnTo>
                  <a:pt x="323977" y="448056"/>
                </a:lnTo>
                <a:lnTo>
                  <a:pt x="353740" y="448056"/>
                </a:lnTo>
                <a:lnTo>
                  <a:pt x="339344" y="327152"/>
                </a:lnTo>
                <a:lnTo>
                  <a:pt x="338201" y="318389"/>
                </a:lnTo>
                <a:lnTo>
                  <a:pt x="330327" y="312293"/>
                </a:lnTo>
                <a:close/>
              </a:path>
              <a:path w="355600" h="464185">
                <a:moveTo>
                  <a:pt x="317571" y="413399"/>
                </a:moveTo>
                <a:lnTo>
                  <a:pt x="320802" y="440436"/>
                </a:lnTo>
                <a:lnTo>
                  <a:pt x="342773" y="423926"/>
                </a:lnTo>
                <a:lnTo>
                  <a:pt x="317571" y="413399"/>
                </a:lnTo>
                <a:close/>
              </a:path>
              <a:path w="355600" h="464185">
                <a:moveTo>
                  <a:pt x="313832" y="382106"/>
                </a:moveTo>
                <a:lnTo>
                  <a:pt x="317571" y="413399"/>
                </a:lnTo>
                <a:lnTo>
                  <a:pt x="342773" y="423926"/>
                </a:lnTo>
                <a:lnTo>
                  <a:pt x="320802" y="440436"/>
                </a:lnTo>
                <a:lnTo>
                  <a:pt x="334086" y="440436"/>
                </a:lnTo>
                <a:lnTo>
                  <a:pt x="349250" y="429006"/>
                </a:lnTo>
                <a:lnTo>
                  <a:pt x="313832" y="382106"/>
                </a:lnTo>
                <a:close/>
              </a:path>
              <a:path w="355600" h="464185">
                <a:moveTo>
                  <a:pt x="25273" y="0"/>
                </a:moveTo>
                <a:lnTo>
                  <a:pt x="0" y="19177"/>
                </a:lnTo>
                <a:lnTo>
                  <a:pt x="288681" y="401331"/>
                </a:lnTo>
                <a:lnTo>
                  <a:pt x="317571" y="413399"/>
                </a:lnTo>
                <a:lnTo>
                  <a:pt x="313832" y="382106"/>
                </a:lnTo>
                <a:lnTo>
                  <a:pt x="25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8341" y="4389882"/>
            <a:ext cx="218440" cy="460375"/>
          </a:xfrm>
          <a:custGeom>
            <a:avLst/>
            <a:gdLst/>
            <a:ahLst/>
            <a:cxnLst/>
            <a:rect l="l" t="t" r="r" b="b"/>
            <a:pathLst>
              <a:path w="218439" h="460375">
                <a:moveTo>
                  <a:pt x="23241" y="304673"/>
                </a:moveTo>
                <a:lnTo>
                  <a:pt x="5969" y="307213"/>
                </a:lnTo>
                <a:lnTo>
                  <a:pt x="0" y="315341"/>
                </a:lnTo>
                <a:lnTo>
                  <a:pt x="21209" y="459994"/>
                </a:lnTo>
                <a:lnTo>
                  <a:pt x="51298" y="436626"/>
                </a:lnTo>
                <a:lnTo>
                  <a:pt x="47625" y="436626"/>
                </a:lnTo>
                <a:lnTo>
                  <a:pt x="18160" y="424815"/>
                </a:lnTo>
                <a:lnTo>
                  <a:pt x="40102" y="370287"/>
                </a:lnTo>
                <a:lnTo>
                  <a:pt x="32639" y="319405"/>
                </a:lnTo>
                <a:lnTo>
                  <a:pt x="31369" y="310642"/>
                </a:lnTo>
                <a:lnTo>
                  <a:pt x="23241" y="304673"/>
                </a:lnTo>
                <a:close/>
              </a:path>
              <a:path w="218439" h="460375">
                <a:moveTo>
                  <a:pt x="40102" y="370287"/>
                </a:moveTo>
                <a:lnTo>
                  <a:pt x="18160" y="424815"/>
                </a:lnTo>
                <a:lnTo>
                  <a:pt x="47625" y="436626"/>
                </a:lnTo>
                <a:lnTo>
                  <a:pt x="50893" y="428498"/>
                </a:lnTo>
                <a:lnTo>
                  <a:pt x="48641" y="428498"/>
                </a:lnTo>
                <a:lnTo>
                  <a:pt x="23241" y="418211"/>
                </a:lnTo>
                <a:lnTo>
                  <a:pt x="44688" y="401553"/>
                </a:lnTo>
                <a:lnTo>
                  <a:pt x="40102" y="370287"/>
                </a:lnTo>
                <a:close/>
              </a:path>
              <a:path w="218439" h="460375">
                <a:moveTo>
                  <a:pt x="121983" y="347376"/>
                </a:moveTo>
                <a:lnTo>
                  <a:pt x="115907" y="347797"/>
                </a:lnTo>
                <a:lnTo>
                  <a:pt x="110236" y="350647"/>
                </a:lnTo>
                <a:lnTo>
                  <a:pt x="69464" y="382312"/>
                </a:lnTo>
                <a:lnTo>
                  <a:pt x="47625" y="436626"/>
                </a:lnTo>
                <a:lnTo>
                  <a:pt x="51298" y="436626"/>
                </a:lnTo>
                <a:lnTo>
                  <a:pt x="129794" y="375666"/>
                </a:lnTo>
                <a:lnTo>
                  <a:pt x="133873" y="370907"/>
                </a:lnTo>
                <a:lnTo>
                  <a:pt x="135763" y="365125"/>
                </a:lnTo>
                <a:lnTo>
                  <a:pt x="135366" y="359056"/>
                </a:lnTo>
                <a:lnTo>
                  <a:pt x="132588" y="353441"/>
                </a:lnTo>
                <a:lnTo>
                  <a:pt x="127773" y="349289"/>
                </a:lnTo>
                <a:lnTo>
                  <a:pt x="121983" y="347376"/>
                </a:lnTo>
                <a:close/>
              </a:path>
              <a:path w="218439" h="460375">
                <a:moveTo>
                  <a:pt x="44688" y="401553"/>
                </a:moveTo>
                <a:lnTo>
                  <a:pt x="23241" y="418211"/>
                </a:lnTo>
                <a:lnTo>
                  <a:pt x="48641" y="428498"/>
                </a:lnTo>
                <a:lnTo>
                  <a:pt x="44688" y="401553"/>
                </a:lnTo>
                <a:close/>
              </a:path>
              <a:path w="218439" h="460375">
                <a:moveTo>
                  <a:pt x="69464" y="382312"/>
                </a:moveTo>
                <a:lnTo>
                  <a:pt x="44688" y="401553"/>
                </a:lnTo>
                <a:lnTo>
                  <a:pt x="48641" y="428498"/>
                </a:lnTo>
                <a:lnTo>
                  <a:pt x="50893" y="428498"/>
                </a:lnTo>
                <a:lnTo>
                  <a:pt x="69464" y="382312"/>
                </a:lnTo>
                <a:close/>
              </a:path>
              <a:path w="218439" h="460375">
                <a:moveTo>
                  <a:pt x="189103" y="0"/>
                </a:moveTo>
                <a:lnTo>
                  <a:pt x="40102" y="370287"/>
                </a:lnTo>
                <a:lnTo>
                  <a:pt x="44688" y="401553"/>
                </a:lnTo>
                <a:lnTo>
                  <a:pt x="69464" y="382312"/>
                </a:lnTo>
                <a:lnTo>
                  <a:pt x="218440" y="11811"/>
                </a:lnTo>
                <a:lnTo>
                  <a:pt x="189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98270" y="2102484"/>
            <a:ext cx="2948940" cy="3338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2595" marR="104139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obe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  structure</a:t>
            </a:r>
            <a:endParaRPr sz="1800">
              <a:latin typeface="Calibri"/>
              <a:cs typeface="Calibri"/>
            </a:endParaRPr>
          </a:p>
          <a:p>
            <a:pPr marL="596900">
              <a:lnSpc>
                <a:spcPct val="100000"/>
              </a:lnSpc>
              <a:spcBef>
                <a:spcPts val="118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Four-lobes</a:t>
            </a:r>
            <a:endParaRPr sz="1800">
              <a:latin typeface="Calibri"/>
              <a:cs typeface="Calibri"/>
            </a:endParaRPr>
          </a:p>
          <a:p>
            <a:pPr marL="5969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Three-lobes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92532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Fou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-lob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  structure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1594" y="5596838"/>
            <a:ext cx="592772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4 motors, 2 helicities: </a:t>
            </a:r>
            <a:r>
              <a:rPr sz="2800" spc="10" dirty="0">
                <a:latin typeface="Times New Roman"/>
                <a:cs typeface="Times New Roman"/>
              </a:rPr>
              <a:t>2</a:t>
            </a:r>
            <a:r>
              <a:rPr sz="2775" spc="15" baseline="25525" dirty="0">
                <a:latin typeface="Times New Roman"/>
                <a:cs typeface="Times New Roman"/>
              </a:rPr>
              <a:t>4 </a:t>
            </a:r>
            <a:r>
              <a:rPr sz="2800" spc="-5" dirty="0">
                <a:latin typeface="Times New Roman"/>
                <a:cs typeface="Times New Roman"/>
              </a:rPr>
              <a:t>= </a:t>
            </a:r>
            <a:r>
              <a:rPr sz="2800" dirty="0">
                <a:latin typeface="Times New Roman"/>
                <a:cs typeface="Times New Roman"/>
              </a:rPr>
              <a:t>16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conformers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2062" y="2116201"/>
            <a:ext cx="2731897" cy="13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2451" y="3207385"/>
            <a:ext cx="3012948" cy="147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6870" y="3160094"/>
            <a:ext cx="669290" cy="571500"/>
          </a:xfrm>
          <a:custGeom>
            <a:avLst/>
            <a:gdLst/>
            <a:ahLst/>
            <a:cxnLst/>
            <a:rect l="l" t="t" r="r" b="b"/>
            <a:pathLst>
              <a:path w="669289" h="571500">
                <a:moveTo>
                  <a:pt x="306536" y="0"/>
                </a:moveTo>
                <a:lnTo>
                  <a:pt x="259504" y="2697"/>
                </a:lnTo>
                <a:lnTo>
                  <a:pt x="214468" y="11010"/>
                </a:lnTo>
                <a:lnTo>
                  <a:pt x="172042" y="24646"/>
                </a:lnTo>
                <a:lnTo>
                  <a:pt x="132842" y="43311"/>
                </a:lnTo>
                <a:lnTo>
                  <a:pt x="97483" y="66714"/>
                </a:lnTo>
                <a:lnTo>
                  <a:pt x="66578" y="94562"/>
                </a:lnTo>
                <a:lnTo>
                  <a:pt x="40744" y="126562"/>
                </a:lnTo>
                <a:lnTo>
                  <a:pt x="20594" y="162422"/>
                </a:lnTo>
                <a:lnTo>
                  <a:pt x="6745" y="201849"/>
                </a:lnTo>
                <a:lnTo>
                  <a:pt x="0" y="243094"/>
                </a:lnTo>
                <a:lnTo>
                  <a:pt x="488" y="284234"/>
                </a:lnTo>
                <a:lnTo>
                  <a:pt x="7811" y="324715"/>
                </a:lnTo>
                <a:lnTo>
                  <a:pt x="21570" y="363987"/>
                </a:lnTo>
                <a:lnTo>
                  <a:pt x="41365" y="401496"/>
                </a:lnTo>
                <a:lnTo>
                  <a:pt x="66797" y="436689"/>
                </a:lnTo>
                <a:lnTo>
                  <a:pt x="97468" y="469015"/>
                </a:lnTo>
                <a:lnTo>
                  <a:pt x="132978" y="497921"/>
                </a:lnTo>
                <a:lnTo>
                  <a:pt x="172929" y="522854"/>
                </a:lnTo>
                <a:lnTo>
                  <a:pt x="216920" y="543262"/>
                </a:lnTo>
                <a:lnTo>
                  <a:pt x="264555" y="558592"/>
                </a:lnTo>
                <a:lnTo>
                  <a:pt x="313733" y="568002"/>
                </a:lnTo>
                <a:lnTo>
                  <a:pt x="362146" y="571211"/>
                </a:lnTo>
                <a:lnTo>
                  <a:pt x="409178" y="568512"/>
                </a:lnTo>
                <a:lnTo>
                  <a:pt x="454214" y="560195"/>
                </a:lnTo>
                <a:lnTo>
                  <a:pt x="496640" y="546554"/>
                </a:lnTo>
                <a:lnTo>
                  <a:pt x="535840" y="527880"/>
                </a:lnTo>
                <a:lnTo>
                  <a:pt x="571199" y="504465"/>
                </a:lnTo>
                <a:lnTo>
                  <a:pt x="602104" y="476601"/>
                </a:lnTo>
                <a:lnTo>
                  <a:pt x="627938" y="444580"/>
                </a:lnTo>
                <a:lnTo>
                  <a:pt x="648088" y="408694"/>
                </a:lnTo>
                <a:lnTo>
                  <a:pt x="661938" y="369235"/>
                </a:lnTo>
                <a:lnTo>
                  <a:pt x="668683" y="327993"/>
                </a:lnTo>
                <a:lnTo>
                  <a:pt x="668194" y="286862"/>
                </a:lnTo>
                <a:lnTo>
                  <a:pt x="660871" y="246392"/>
                </a:lnTo>
                <a:lnTo>
                  <a:pt x="647112" y="207136"/>
                </a:lnTo>
                <a:lnTo>
                  <a:pt x="627317" y="169644"/>
                </a:lnTo>
                <a:lnTo>
                  <a:pt x="601885" y="134468"/>
                </a:lnTo>
                <a:lnTo>
                  <a:pt x="571214" y="102159"/>
                </a:lnTo>
                <a:lnTo>
                  <a:pt x="535704" y="73268"/>
                </a:lnTo>
                <a:lnTo>
                  <a:pt x="495753" y="48347"/>
                </a:lnTo>
                <a:lnTo>
                  <a:pt x="451762" y="27947"/>
                </a:lnTo>
                <a:lnTo>
                  <a:pt x="404128" y="12619"/>
                </a:lnTo>
                <a:lnTo>
                  <a:pt x="354949" y="3209"/>
                </a:lnTo>
                <a:lnTo>
                  <a:pt x="306536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870" y="3160094"/>
            <a:ext cx="669290" cy="571500"/>
          </a:xfrm>
          <a:custGeom>
            <a:avLst/>
            <a:gdLst/>
            <a:ahLst/>
            <a:cxnLst/>
            <a:rect l="l" t="t" r="r" b="b"/>
            <a:pathLst>
              <a:path w="669289" h="571500">
                <a:moveTo>
                  <a:pt x="6745" y="201849"/>
                </a:moveTo>
                <a:lnTo>
                  <a:pt x="20594" y="162422"/>
                </a:lnTo>
                <a:lnTo>
                  <a:pt x="40744" y="126562"/>
                </a:lnTo>
                <a:lnTo>
                  <a:pt x="66578" y="94562"/>
                </a:lnTo>
                <a:lnTo>
                  <a:pt x="97483" y="66714"/>
                </a:lnTo>
                <a:lnTo>
                  <a:pt x="132842" y="43311"/>
                </a:lnTo>
                <a:lnTo>
                  <a:pt x="172042" y="24646"/>
                </a:lnTo>
                <a:lnTo>
                  <a:pt x="214468" y="11010"/>
                </a:lnTo>
                <a:lnTo>
                  <a:pt x="259504" y="2697"/>
                </a:lnTo>
                <a:lnTo>
                  <a:pt x="306536" y="0"/>
                </a:lnTo>
                <a:lnTo>
                  <a:pt x="354949" y="3209"/>
                </a:lnTo>
                <a:lnTo>
                  <a:pt x="404128" y="12619"/>
                </a:lnTo>
                <a:lnTo>
                  <a:pt x="451762" y="27947"/>
                </a:lnTo>
                <a:lnTo>
                  <a:pt x="495753" y="48347"/>
                </a:lnTo>
                <a:lnTo>
                  <a:pt x="535704" y="73268"/>
                </a:lnTo>
                <a:lnTo>
                  <a:pt x="571214" y="102159"/>
                </a:lnTo>
                <a:lnTo>
                  <a:pt x="601885" y="134468"/>
                </a:lnTo>
                <a:lnTo>
                  <a:pt x="627317" y="169644"/>
                </a:lnTo>
                <a:lnTo>
                  <a:pt x="647112" y="207136"/>
                </a:lnTo>
                <a:lnTo>
                  <a:pt x="660871" y="246392"/>
                </a:lnTo>
                <a:lnTo>
                  <a:pt x="668194" y="286862"/>
                </a:lnTo>
                <a:lnTo>
                  <a:pt x="668683" y="327993"/>
                </a:lnTo>
                <a:lnTo>
                  <a:pt x="661938" y="369235"/>
                </a:lnTo>
                <a:lnTo>
                  <a:pt x="648088" y="408694"/>
                </a:lnTo>
                <a:lnTo>
                  <a:pt x="627938" y="444580"/>
                </a:lnTo>
                <a:lnTo>
                  <a:pt x="602104" y="476601"/>
                </a:lnTo>
                <a:lnTo>
                  <a:pt x="571199" y="504465"/>
                </a:lnTo>
                <a:lnTo>
                  <a:pt x="535840" y="527880"/>
                </a:lnTo>
                <a:lnTo>
                  <a:pt x="496640" y="546554"/>
                </a:lnTo>
                <a:lnTo>
                  <a:pt x="454214" y="560195"/>
                </a:lnTo>
                <a:lnTo>
                  <a:pt x="409178" y="568512"/>
                </a:lnTo>
                <a:lnTo>
                  <a:pt x="362146" y="571211"/>
                </a:lnTo>
                <a:lnTo>
                  <a:pt x="313733" y="568002"/>
                </a:lnTo>
                <a:lnTo>
                  <a:pt x="264555" y="558592"/>
                </a:lnTo>
                <a:lnTo>
                  <a:pt x="216920" y="543262"/>
                </a:lnTo>
                <a:lnTo>
                  <a:pt x="172929" y="522854"/>
                </a:lnTo>
                <a:lnTo>
                  <a:pt x="132978" y="497921"/>
                </a:lnTo>
                <a:lnTo>
                  <a:pt x="97468" y="469015"/>
                </a:lnTo>
                <a:lnTo>
                  <a:pt x="66797" y="436689"/>
                </a:lnTo>
                <a:lnTo>
                  <a:pt x="41365" y="401496"/>
                </a:lnTo>
                <a:lnTo>
                  <a:pt x="21570" y="363987"/>
                </a:lnTo>
                <a:lnTo>
                  <a:pt x="7811" y="324715"/>
                </a:lnTo>
                <a:lnTo>
                  <a:pt x="488" y="284234"/>
                </a:lnTo>
                <a:lnTo>
                  <a:pt x="0" y="243094"/>
                </a:lnTo>
                <a:lnTo>
                  <a:pt x="6745" y="201849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0192" y="3864659"/>
            <a:ext cx="603885" cy="633730"/>
          </a:xfrm>
          <a:custGeom>
            <a:avLst/>
            <a:gdLst/>
            <a:ahLst/>
            <a:cxnLst/>
            <a:rect l="l" t="t" r="r" b="b"/>
            <a:pathLst>
              <a:path w="603885" h="633729">
                <a:moveTo>
                  <a:pt x="324080" y="0"/>
                </a:moveTo>
                <a:lnTo>
                  <a:pt x="281829" y="4981"/>
                </a:lnTo>
                <a:lnTo>
                  <a:pt x="240041" y="15996"/>
                </a:lnTo>
                <a:lnTo>
                  <a:pt x="199371" y="32873"/>
                </a:lnTo>
                <a:lnTo>
                  <a:pt x="160473" y="55438"/>
                </a:lnTo>
                <a:lnTo>
                  <a:pt x="124002" y="83518"/>
                </a:lnTo>
                <a:lnTo>
                  <a:pt x="90610" y="116938"/>
                </a:lnTo>
                <a:lnTo>
                  <a:pt x="60954" y="155525"/>
                </a:lnTo>
                <a:lnTo>
                  <a:pt x="36546" y="197610"/>
                </a:lnTo>
                <a:lnTo>
                  <a:pt x="18335" y="241188"/>
                </a:lnTo>
                <a:lnTo>
                  <a:pt x="6232" y="285589"/>
                </a:lnTo>
                <a:lnTo>
                  <a:pt x="150" y="330140"/>
                </a:lnTo>
                <a:lnTo>
                  <a:pt x="0" y="374169"/>
                </a:lnTo>
                <a:lnTo>
                  <a:pt x="5694" y="417003"/>
                </a:lnTo>
                <a:lnTo>
                  <a:pt x="17143" y="457971"/>
                </a:lnTo>
                <a:lnTo>
                  <a:pt x="34261" y="496401"/>
                </a:lnTo>
                <a:lnTo>
                  <a:pt x="56958" y="531620"/>
                </a:lnTo>
                <a:lnTo>
                  <a:pt x="85147" y="562957"/>
                </a:lnTo>
                <a:lnTo>
                  <a:pt x="118739" y="589738"/>
                </a:lnTo>
                <a:lnTo>
                  <a:pt x="156270" y="610631"/>
                </a:lnTo>
                <a:lnTo>
                  <a:pt x="195966" y="624795"/>
                </a:lnTo>
                <a:lnTo>
                  <a:pt x="237169" y="632403"/>
                </a:lnTo>
                <a:lnTo>
                  <a:pt x="279224" y="633631"/>
                </a:lnTo>
                <a:lnTo>
                  <a:pt x="321473" y="628650"/>
                </a:lnTo>
                <a:lnTo>
                  <a:pt x="363261" y="617634"/>
                </a:lnTo>
                <a:lnTo>
                  <a:pt x="403929" y="600757"/>
                </a:lnTo>
                <a:lnTo>
                  <a:pt x="442823" y="578192"/>
                </a:lnTo>
                <a:lnTo>
                  <a:pt x="479284" y="550113"/>
                </a:lnTo>
                <a:lnTo>
                  <a:pt x="512657" y="516693"/>
                </a:lnTo>
                <a:lnTo>
                  <a:pt x="542284" y="478105"/>
                </a:lnTo>
                <a:lnTo>
                  <a:pt x="566721" y="436021"/>
                </a:lnTo>
                <a:lnTo>
                  <a:pt x="584951" y="392442"/>
                </a:lnTo>
                <a:lnTo>
                  <a:pt x="597064" y="348041"/>
                </a:lnTo>
                <a:lnTo>
                  <a:pt x="603151" y="303490"/>
                </a:lnTo>
                <a:lnTo>
                  <a:pt x="603302" y="259461"/>
                </a:lnTo>
                <a:lnTo>
                  <a:pt x="597609" y="216627"/>
                </a:lnTo>
                <a:lnTo>
                  <a:pt x="586160" y="175659"/>
                </a:lnTo>
                <a:lnTo>
                  <a:pt x="569047" y="137229"/>
                </a:lnTo>
                <a:lnTo>
                  <a:pt x="546360" y="102010"/>
                </a:lnTo>
                <a:lnTo>
                  <a:pt x="518190" y="70674"/>
                </a:lnTo>
                <a:lnTo>
                  <a:pt x="484626" y="43892"/>
                </a:lnTo>
                <a:lnTo>
                  <a:pt x="447067" y="22999"/>
                </a:lnTo>
                <a:lnTo>
                  <a:pt x="407353" y="8835"/>
                </a:lnTo>
                <a:lnTo>
                  <a:pt x="366139" y="1227"/>
                </a:lnTo>
                <a:lnTo>
                  <a:pt x="324080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0192" y="3864659"/>
            <a:ext cx="603885" cy="633730"/>
          </a:xfrm>
          <a:custGeom>
            <a:avLst/>
            <a:gdLst/>
            <a:ahLst/>
            <a:cxnLst/>
            <a:rect l="l" t="t" r="r" b="b"/>
            <a:pathLst>
              <a:path w="603885" h="633729">
                <a:moveTo>
                  <a:pt x="118739" y="589738"/>
                </a:moveTo>
                <a:lnTo>
                  <a:pt x="85147" y="562957"/>
                </a:lnTo>
                <a:lnTo>
                  <a:pt x="56958" y="531620"/>
                </a:lnTo>
                <a:lnTo>
                  <a:pt x="34261" y="496401"/>
                </a:lnTo>
                <a:lnTo>
                  <a:pt x="17143" y="457971"/>
                </a:lnTo>
                <a:lnTo>
                  <a:pt x="5694" y="417003"/>
                </a:lnTo>
                <a:lnTo>
                  <a:pt x="0" y="374169"/>
                </a:lnTo>
                <a:lnTo>
                  <a:pt x="150" y="330140"/>
                </a:lnTo>
                <a:lnTo>
                  <a:pt x="6232" y="285589"/>
                </a:lnTo>
                <a:lnTo>
                  <a:pt x="18335" y="241188"/>
                </a:lnTo>
                <a:lnTo>
                  <a:pt x="36546" y="197610"/>
                </a:lnTo>
                <a:lnTo>
                  <a:pt x="60954" y="155525"/>
                </a:lnTo>
                <a:lnTo>
                  <a:pt x="90610" y="116938"/>
                </a:lnTo>
                <a:lnTo>
                  <a:pt x="124002" y="83518"/>
                </a:lnTo>
                <a:lnTo>
                  <a:pt x="160473" y="55438"/>
                </a:lnTo>
                <a:lnTo>
                  <a:pt x="199371" y="32873"/>
                </a:lnTo>
                <a:lnTo>
                  <a:pt x="240041" y="15996"/>
                </a:lnTo>
                <a:lnTo>
                  <a:pt x="281829" y="4981"/>
                </a:lnTo>
                <a:lnTo>
                  <a:pt x="324080" y="0"/>
                </a:lnTo>
                <a:lnTo>
                  <a:pt x="366139" y="1227"/>
                </a:lnTo>
                <a:lnTo>
                  <a:pt x="407353" y="8835"/>
                </a:lnTo>
                <a:lnTo>
                  <a:pt x="447067" y="22999"/>
                </a:lnTo>
                <a:lnTo>
                  <a:pt x="484626" y="43892"/>
                </a:lnTo>
                <a:lnTo>
                  <a:pt x="518190" y="70674"/>
                </a:lnTo>
                <a:lnTo>
                  <a:pt x="546360" y="102010"/>
                </a:lnTo>
                <a:lnTo>
                  <a:pt x="569047" y="137229"/>
                </a:lnTo>
                <a:lnTo>
                  <a:pt x="586160" y="175659"/>
                </a:lnTo>
                <a:lnTo>
                  <a:pt x="597609" y="216627"/>
                </a:lnTo>
                <a:lnTo>
                  <a:pt x="603302" y="259461"/>
                </a:lnTo>
                <a:lnTo>
                  <a:pt x="603151" y="303490"/>
                </a:lnTo>
                <a:lnTo>
                  <a:pt x="597064" y="348041"/>
                </a:lnTo>
                <a:lnTo>
                  <a:pt x="584951" y="392442"/>
                </a:lnTo>
                <a:lnTo>
                  <a:pt x="566721" y="436021"/>
                </a:lnTo>
                <a:lnTo>
                  <a:pt x="542284" y="478105"/>
                </a:lnTo>
                <a:lnTo>
                  <a:pt x="512657" y="516693"/>
                </a:lnTo>
                <a:lnTo>
                  <a:pt x="479284" y="550113"/>
                </a:lnTo>
                <a:lnTo>
                  <a:pt x="442823" y="578192"/>
                </a:lnTo>
                <a:lnTo>
                  <a:pt x="403929" y="600757"/>
                </a:lnTo>
                <a:lnTo>
                  <a:pt x="363261" y="617634"/>
                </a:lnTo>
                <a:lnTo>
                  <a:pt x="321473" y="628650"/>
                </a:lnTo>
                <a:lnTo>
                  <a:pt x="279224" y="633631"/>
                </a:lnTo>
                <a:lnTo>
                  <a:pt x="237169" y="632403"/>
                </a:lnTo>
                <a:lnTo>
                  <a:pt x="195966" y="624795"/>
                </a:lnTo>
                <a:lnTo>
                  <a:pt x="156270" y="610631"/>
                </a:lnTo>
                <a:lnTo>
                  <a:pt x="118739" y="589738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0123" y="3446398"/>
            <a:ext cx="638810" cy="811530"/>
          </a:xfrm>
          <a:custGeom>
            <a:avLst/>
            <a:gdLst/>
            <a:ahLst/>
            <a:cxnLst/>
            <a:rect l="l" t="t" r="r" b="b"/>
            <a:pathLst>
              <a:path w="638810" h="811529">
                <a:moveTo>
                  <a:pt x="319150" y="0"/>
                </a:moveTo>
                <a:lnTo>
                  <a:pt x="275841" y="3702"/>
                </a:lnTo>
                <a:lnTo>
                  <a:pt x="234303" y="14489"/>
                </a:lnTo>
                <a:lnTo>
                  <a:pt x="194917" y="31877"/>
                </a:lnTo>
                <a:lnTo>
                  <a:pt x="158063" y="55381"/>
                </a:lnTo>
                <a:lnTo>
                  <a:pt x="124121" y="84519"/>
                </a:lnTo>
                <a:lnTo>
                  <a:pt x="93471" y="118808"/>
                </a:lnTo>
                <a:lnTo>
                  <a:pt x="66494" y="157764"/>
                </a:lnTo>
                <a:lnTo>
                  <a:pt x="43570" y="200904"/>
                </a:lnTo>
                <a:lnTo>
                  <a:pt x="25078" y="247745"/>
                </a:lnTo>
                <a:lnTo>
                  <a:pt x="11399" y="297803"/>
                </a:lnTo>
                <a:lnTo>
                  <a:pt x="2913" y="350595"/>
                </a:lnTo>
                <a:lnTo>
                  <a:pt x="0" y="405638"/>
                </a:lnTo>
                <a:lnTo>
                  <a:pt x="2913" y="460680"/>
                </a:lnTo>
                <a:lnTo>
                  <a:pt x="11399" y="513472"/>
                </a:lnTo>
                <a:lnTo>
                  <a:pt x="25078" y="563530"/>
                </a:lnTo>
                <a:lnTo>
                  <a:pt x="43570" y="610371"/>
                </a:lnTo>
                <a:lnTo>
                  <a:pt x="66494" y="653511"/>
                </a:lnTo>
                <a:lnTo>
                  <a:pt x="93472" y="692467"/>
                </a:lnTo>
                <a:lnTo>
                  <a:pt x="124121" y="726756"/>
                </a:lnTo>
                <a:lnTo>
                  <a:pt x="158063" y="755894"/>
                </a:lnTo>
                <a:lnTo>
                  <a:pt x="194917" y="779399"/>
                </a:lnTo>
                <a:lnTo>
                  <a:pt x="234303" y="796786"/>
                </a:lnTo>
                <a:lnTo>
                  <a:pt x="275841" y="807573"/>
                </a:lnTo>
                <a:lnTo>
                  <a:pt x="319150" y="811276"/>
                </a:lnTo>
                <a:lnTo>
                  <a:pt x="362460" y="807573"/>
                </a:lnTo>
                <a:lnTo>
                  <a:pt x="403998" y="796786"/>
                </a:lnTo>
                <a:lnTo>
                  <a:pt x="443384" y="779398"/>
                </a:lnTo>
                <a:lnTo>
                  <a:pt x="480238" y="755894"/>
                </a:lnTo>
                <a:lnTo>
                  <a:pt x="514180" y="726756"/>
                </a:lnTo>
                <a:lnTo>
                  <a:pt x="544830" y="692467"/>
                </a:lnTo>
                <a:lnTo>
                  <a:pt x="571807" y="653511"/>
                </a:lnTo>
                <a:lnTo>
                  <a:pt x="594731" y="610371"/>
                </a:lnTo>
                <a:lnTo>
                  <a:pt x="613223" y="563530"/>
                </a:lnTo>
                <a:lnTo>
                  <a:pt x="626902" y="513472"/>
                </a:lnTo>
                <a:lnTo>
                  <a:pt x="635388" y="460680"/>
                </a:lnTo>
                <a:lnTo>
                  <a:pt x="638301" y="405638"/>
                </a:lnTo>
                <a:lnTo>
                  <a:pt x="635388" y="350595"/>
                </a:lnTo>
                <a:lnTo>
                  <a:pt x="626902" y="297803"/>
                </a:lnTo>
                <a:lnTo>
                  <a:pt x="613223" y="247745"/>
                </a:lnTo>
                <a:lnTo>
                  <a:pt x="594731" y="200904"/>
                </a:lnTo>
                <a:lnTo>
                  <a:pt x="571807" y="157764"/>
                </a:lnTo>
                <a:lnTo>
                  <a:pt x="544829" y="118808"/>
                </a:lnTo>
                <a:lnTo>
                  <a:pt x="514180" y="84519"/>
                </a:lnTo>
                <a:lnTo>
                  <a:pt x="480238" y="55381"/>
                </a:lnTo>
                <a:lnTo>
                  <a:pt x="443384" y="31876"/>
                </a:lnTo>
                <a:lnTo>
                  <a:pt x="403998" y="14489"/>
                </a:lnTo>
                <a:lnTo>
                  <a:pt x="362460" y="3702"/>
                </a:lnTo>
                <a:lnTo>
                  <a:pt x="319150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0123" y="3446398"/>
            <a:ext cx="638810" cy="811530"/>
          </a:xfrm>
          <a:custGeom>
            <a:avLst/>
            <a:gdLst/>
            <a:ahLst/>
            <a:cxnLst/>
            <a:rect l="l" t="t" r="r" b="b"/>
            <a:pathLst>
              <a:path w="638810" h="811529">
                <a:moveTo>
                  <a:pt x="319150" y="0"/>
                </a:moveTo>
                <a:lnTo>
                  <a:pt x="362460" y="3702"/>
                </a:lnTo>
                <a:lnTo>
                  <a:pt x="403998" y="14489"/>
                </a:lnTo>
                <a:lnTo>
                  <a:pt x="443384" y="31876"/>
                </a:lnTo>
                <a:lnTo>
                  <a:pt x="480238" y="55381"/>
                </a:lnTo>
                <a:lnTo>
                  <a:pt x="514180" y="84519"/>
                </a:lnTo>
                <a:lnTo>
                  <a:pt x="544829" y="118808"/>
                </a:lnTo>
                <a:lnTo>
                  <a:pt x="571807" y="157764"/>
                </a:lnTo>
                <a:lnTo>
                  <a:pt x="594731" y="200904"/>
                </a:lnTo>
                <a:lnTo>
                  <a:pt x="613223" y="247745"/>
                </a:lnTo>
                <a:lnTo>
                  <a:pt x="626902" y="297803"/>
                </a:lnTo>
                <a:lnTo>
                  <a:pt x="635388" y="350595"/>
                </a:lnTo>
                <a:lnTo>
                  <a:pt x="638301" y="405638"/>
                </a:lnTo>
                <a:lnTo>
                  <a:pt x="635388" y="460680"/>
                </a:lnTo>
                <a:lnTo>
                  <a:pt x="626902" y="513472"/>
                </a:lnTo>
                <a:lnTo>
                  <a:pt x="613223" y="563530"/>
                </a:lnTo>
                <a:lnTo>
                  <a:pt x="594731" y="610371"/>
                </a:lnTo>
                <a:lnTo>
                  <a:pt x="571807" y="653511"/>
                </a:lnTo>
                <a:lnTo>
                  <a:pt x="544830" y="692467"/>
                </a:lnTo>
                <a:lnTo>
                  <a:pt x="514180" y="726756"/>
                </a:lnTo>
                <a:lnTo>
                  <a:pt x="480238" y="755894"/>
                </a:lnTo>
                <a:lnTo>
                  <a:pt x="443384" y="779398"/>
                </a:lnTo>
                <a:lnTo>
                  <a:pt x="403998" y="796786"/>
                </a:lnTo>
                <a:lnTo>
                  <a:pt x="362460" y="807573"/>
                </a:lnTo>
                <a:lnTo>
                  <a:pt x="319150" y="811276"/>
                </a:lnTo>
                <a:lnTo>
                  <a:pt x="275841" y="807573"/>
                </a:lnTo>
                <a:lnTo>
                  <a:pt x="234303" y="796786"/>
                </a:lnTo>
                <a:lnTo>
                  <a:pt x="194917" y="779399"/>
                </a:lnTo>
                <a:lnTo>
                  <a:pt x="158063" y="755894"/>
                </a:lnTo>
                <a:lnTo>
                  <a:pt x="124121" y="726756"/>
                </a:lnTo>
                <a:lnTo>
                  <a:pt x="93472" y="692467"/>
                </a:lnTo>
                <a:lnTo>
                  <a:pt x="66494" y="653511"/>
                </a:lnTo>
                <a:lnTo>
                  <a:pt x="43570" y="610371"/>
                </a:lnTo>
                <a:lnTo>
                  <a:pt x="25078" y="563530"/>
                </a:lnTo>
                <a:lnTo>
                  <a:pt x="11399" y="513472"/>
                </a:lnTo>
                <a:lnTo>
                  <a:pt x="2913" y="460680"/>
                </a:lnTo>
                <a:lnTo>
                  <a:pt x="0" y="405638"/>
                </a:lnTo>
                <a:lnTo>
                  <a:pt x="2913" y="350595"/>
                </a:lnTo>
                <a:lnTo>
                  <a:pt x="11399" y="297803"/>
                </a:lnTo>
                <a:lnTo>
                  <a:pt x="25078" y="247745"/>
                </a:lnTo>
                <a:lnTo>
                  <a:pt x="43570" y="200904"/>
                </a:lnTo>
                <a:lnTo>
                  <a:pt x="66494" y="157764"/>
                </a:lnTo>
                <a:lnTo>
                  <a:pt x="93471" y="118808"/>
                </a:lnTo>
                <a:lnTo>
                  <a:pt x="124121" y="84519"/>
                </a:lnTo>
                <a:lnTo>
                  <a:pt x="158063" y="55381"/>
                </a:lnTo>
                <a:lnTo>
                  <a:pt x="194917" y="31877"/>
                </a:lnTo>
                <a:lnTo>
                  <a:pt x="234303" y="14489"/>
                </a:lnTo>
                <a:lnTo>
                  <a:pt x="275841" y="3702"/>
                </a:lnTo>
                <a:lnTo>
                  <a:pt x="319150" y="0"/>
                </a:lnTo>
                <a:close/>
              </a:path>
            </a:pathLst>
          </a:custGeom>
          <a:ln w="25399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1753" y="2134997"/>
            <a:ext cx="2777363" cy="1334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2769" y="3291459"/>
            <a:ext cx="2805049" cy="1348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2980" y="3238639"/>
            <a:ext cx="652145" cy="563245"/>
          </a:xfrm>
          <a:custGeom>
            <a:avLst/>
            <a:gdLst/>
            <a:ahLst/>
            <a:cxnLst/>
            <a:rect l="l" t="t" r="r" b="b"/>
            <a:pathLst>
              <a:path w="652145" h="563245">
                <a:moveTo>
                  <a:pt x="382608" y="0"/>
                </a:moveTo>
                <a:lnTo>
                  <a:pt x="332106" y="1359"/>
                </a:lnTo>
                <a:lnTo>
                  <a:pt x="280582" y="9769"/>
                </a:lnTo>
                <a:lnTo>
                  <a:pt x="228880" y="25514"/>
                </a:lnTo>
                <a:lnTo>
                  <a:pt x="179686" y="47963"/>
                </a:lnTo>
                <a:lnTo>
                  <a:pt x="135495" y="75785"/>
                </a:lnTo>
                <a:lnTo>
                  <a:pt x="96747" y="108210"/>
                </a:lnTo>
                <a:lnTo>
                  <a:pt x="63879" y="144467"/>
                </a:lnTo>
                <a:lnTo>
                  <a:pt x="37332" y="183787"/>
                </a:lnTo>
                <a:lnTo>
                  <a:pt x="17544" y="225401"/>
                </a:lnTo>
                <a:lnTo>
                  <a:pt x="4953" y="268539"/>
                </a:lnTo>
                <a:lnTo>
                  <a:pt x="0" y="312432"/>
                </a:lnTo>
                <a:lnTo>
                  <a:pt x="3121" y="356309"/>
                </a:lnTo>
                <a:lnTo>
                  <a:pt x="14758" y="399402"/>
                </a:lnTo>
                <a:lnTo>
                  <a:pt x="34567" y="439409"/>
                </a:lnTo>
                <a:lnTo>
                  <a:pt x="61280" y="474355"/>
                </a:lnTo>
                <a:lnTo>
                  <a:pt x="94056" y="503956"/>
                </a:lnTo>
                <a:lnTo>
                  <a:pt x="132057" y="527930"/>
                </a:lnTo>
                <a:lnTo>
                  <a:pt x="174445" y="545991"/>
                </a:lnTo>
                <a:lnTo>
                  <a:pt x="220379" y="557858"/>
                </a:lnTo>
                <a:lnTo>
                  <a:pt x="269022" y="563246"/>
                </a:lnTo>
                <a:lnTo>
                  <a:pt x="319534" y="561872"/>
                </a:lnTo>
                <a:lnTo>
                  <a:pt x="371076" y="553453"/>
                </a:lnTo>
                <a:lnTo>
                  <a:pt x="422809" y="537705"/>
                </a:lnTo>
                <a:lnTo>
                  <a:pt x="471972" y="515255"/>
                </a:lnTo>
                <a:lnTo>
                  <a:pt x="516144" y="487434"/>
                </a:lnTo>
                <a:lnTo>
                  <a:pt x="554883" y="455012"/>
                </a:lnTo>
                <a:lnTo>
                  <a:pt x="587746" y="418759"/>
                </a:lnTo>
                <a:lnTo>
                  <a:pt x="614293" y="379447"/>
                </a:lnTo>
                <a:lnTo>
                  <a:pt x="634081" y="337844"/>
                </a:lnTo>
                <a:lnTo>
                  <a:pt x="646668" y="294722"/>
                </a:lnTo>
                <a:lnTo>
                  <a:pt x="651612" y="250851"/>
                </a:lnTo>
                <a:lnTo>
                  <a:pt x="648471" y="207001"/>
                </a:lnTo>
                <a:lnTo>
                  <a:pt x="636804" y="163944"/>
                </a:lnTo>
                <a:lnTo>
                  <a:pt x="617026" y="123933"/>
                </a:lnTo>
                <a:lnTo>
                  <a:pt x="590332" y="88977"/>
                </a:lnTo>
                <a:lnTo>
                  <a:pt x="557565" y="59361"/>
                </a:lnTo>
                <a:lnTo>
                  <a:pt x="519568" y="35371"/>
                </a:lnTo>
                <a:lnTo>
                  <a:pt x="477181" y="17290"/>
                </a:lnTo>
                <a:lnTo>
                  <a:pt x="431247" y="5405"/>
                </a:lnTo>
                <a:lnTo>
                  <a:pt x="382608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2980" y="3238639"/>
            <a:ext cx="652145" cy="563245"/>
          </a:xfrm>
          <a:custGeom>
            <a:avLst/>
            <a:gdLst/>
            <a:ahLst/>
            <a:cxnLst/>
            <a:rect l="l" t="t" r="r" b="b"/>
            <a:pathLst>
              <a:path w="652145" h="563245">
                <a:moveTo>
                  <a:pt x="14758" y="399402"/>
                </a:moveTo>
                <a:lnTo>
                  <a:pt x="3121" y="356309"/>
                </a:lnTo>
                <a:lnTo>
                  <a:pt x="0" y="312432"/>
                </a:lnTo>
                <a:lnTo>
                  <a:pt x="4953" y="268539"/>
                </a:lnTo>
                <a:lnTo>
                  <a:pt x="17544" y="225401"/>
                </a:lnTo>
                <a:lnTo>
                  <a:pt x="37332" y="183787"/>
                </a:lnTo>
                <a:lnTo>
                  <a:pt x="63879" y="144467"/>
                </a:lnTo>
                <a:lnTo>
                  <a:pt x="96747" y="108210"/>
                </a:lnTo>
                <a:lnTo>
                  <a:pt x="135495" y="75785"/>
                </a:lnTo>
                <a:lnTo>
                  <a:pt x="179686" y="47963"/>
                </a:lnTo>
                <a:lnTo>
                  <a:pt x="228880" y="25514"/>
                </a:lnTo>
                <a:lnTo>
                  <a:pt x="280582" y="9769"/>
                </a:lnTo>
                <a:lnTo>
                  <a:pt x="332106" y="1359"/>
                </a:lnTo>
                <a:lnTo>
                  <a:pt x="382608" y="0"/>
                </a:lnTo>
                <a:lnTo>
                  <a:pt x="431247" y="5405"/>
                </a:lnTo>
                <a:lnTo>
                  <a:pt x="477181" y="17290"/>
                </a:lnTo>
                <a:lnTo>
                  <a:pt x="519568" y="35371"/>
                </a:lnTo>
                <a:lnTo>
                  <a:pt x="557565" y="59361"/>
                </a:lnTo>
                <a:lnTo>
                  <a:pt x="590332" y="88977"/>
                </a:lnTo>
                <a:lnTo>
                  <a:pt x="617026" y="123933"/>
                </a:lnTo>
                <a:lnTo>
                  <a:pt x="636804" y="163944"/>
                </a:lnTo>
                <a:lnTo>
                  <a:pt x="648471" y="207001"/>
                </a:lnTo>
                <a:lnTo>
                  <a:pt x="651612" y="250851"/>
                </a:lnTo>
                <a:lnTo>
                  <a:pt x="646668" y="294722"/>
                </a:lnTo>
                <a:lnTo>
                  <a:pt x="634081" y="337844"/>
                </a:lnTo>
                <a:lnTo>
                  <a:pt x="614293" y="379447"/>
                </a:lnTo>
                <a:lnTo>
                  <a:pt x="587746" y="418759"/>
                </a:lnTo>
                <a:lnTo>
                  <a:pt x="554883" y="455012"/>
                </a:lnTo>
                <a:lnTo>
                  <a:pt x="516144" y="487434"/>
                </a:lnTo>
                <a:lnTo>
                  <a:pt x="471972" y="515255"/>
                </a:lnTo>
                <a:lnTo>
                  <a:pt x="422809" y="537705"/>
                </a:lnTo>
                <a:lnTo>
                  <a:pt x="371076" y="553453"/>
                </a:lnTo>
                <a:lnTo>
                  <a:pt x="319534" y="561872"/>
                </a:lnTo>
                <a:lnTo>
                  <a:pt x="269022" y="563246"/>
                </a:lnTo>
                <a:lnTo>
                  <a:pt x="220379" y="557858"/>
                </a:lnTo>
                <a:lnTo>
                  <a:pt x="174445" y="545991"/>
                </a:lnTo>
                <a:lnTo>
                  <a:pt x="132057" y="527930"/>
                </a:lnTo>
                <a:lnTo>
                  <a:pt x="94056" y="503956"/>
                </a:lnTo>
                <a:lnTo>
                  <a:pt x="61280" y="474355"/>
                </a:lnTo>
                <a:lnTo>
                  <a:pt x="34567" y="439409"/>
                </a:lnTo>
                <a:lnTo>
                  <a:pt x="14758" y="399402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6819" y="3929748"/>
            <a:ext cx="664210" cy="549910"/>
          </a:xfrm>
          <a:custGeom>
            <a:avLst/>
            <a:gdLst/>
            <a:ahLst/>
            <a:cxnLst/>
            <a:rect l="l" t="t" r="r" b="b"/>
            <a:pathLst>
              <a:path w="664210" h="549910">
                <a:moveTo>
                  <a:pt x="353269" y="0"/>
                </a:moveTo>
                <a:lnTo>
                  <a:pt x="299163" y="2933"/>
                </a:lnTo>
                <a:lnTo>
                  <a:pt x="245917" y="12948"/>
                </a:lnTo>
                <a:lnTo>
                  <a:pt x="196242" y="29384"/>
                </a:lnTo>
                <a:lnTo>
                  <a:pt x="150750" y="51596"/>
                </a:lnTo>
                <a:lnTo>
                  <a:pt x="110055" y="78940"/>
                </a:lnTo>
                <a:lnTo>
                  <a:pt x="74769" y="110771"/>
                </a:lnTo>
                <a:lnTo>
                  <a:pt x="45508" y="146448"/>
                </a:lnTo>
                <a:lnTo>
                  <a:pt x="22884" y="185324"/>
                </a:lnTo>
                <a:lnTo>
                  <a:pt x="7510" y="226757"/>
                </a:lnTo>
                <a:lnTo>
                  <a:pt x="0" y="270103"/>
                </a:lnTo>
                <a:lnTo>
                  <a:pt x="967" y="314718"/>
                </a:lnTo>
                <a:lnTo>
                  <a:pt x="10633" y="358285"/>
                </a:lnTo>
                <a:lnTo>
                  <a:pt x="28237" y="398601"/>
                </a:lnTo>
                <a:lnTo>
                  <a:pt x="53028" y="435185"/>
                </a:lnTo>
                <a:lnTo>
                  <a:pt x="84256" y="467561"/>
                </a:lnTo>
                <a:lnTo>
                  <a:pt x="121172" y="495248"/>
                </a:lnTo>
                <a:lnTo>
                  <a:pt x="163026" y="517769"/>
                </a:lnTo>
                <a:lnTo>
                  <a:pt x="209067" y="534645"/>
                </a:lnTo>
                <a:lnTo>
                  <a:pt x="258547" y="545398"/>
                </a:lnTo>
                <a:lnTo>
                  <a:pt x="310715" y="549549"/>
                </a:lnTo>
                <a:lnTo>
                  <a:pt x="364822" y="546620"/>
                </a:lnTo>
                <a:lnTo>
                  <a:pt x="418067" y="536573"/>
                </a:lnTo>
                <a:lnTo>
                  <a:pt x="467742" y="520119"/>
                </a:lnTo>
                <a:lnTo>
                  <a:pt x="513234" y="497900"/>
                </a:lnTo>
                <a:lnTo>
                  <a:pt x="553930" y="470558"/>
                </a:lnTo>
                <a:lnTo>
                  <a:pt x="589215" y="438733"/>
                </a:lnTo>
                <a:lnTo>
                  <a:pt x="618476" y="403068"/>
                </a:lnTo>
                <a:lnTo>
                  <a:pt x="641101" y="364204"/>
                </a:lnTo>
                <a:lnTo>
                  <a:pt x="656475" y="322783"/>
                </a:lnTo>
                <a:lnTo>
                  <a:pt x="663985" y="279446"/>
                </a:lnTo>
                <a:lnTo>
                  <a:pt x="663018" y="234835"/>
                </a:lnTo>
                <a:lnTo>
                  <a:pt x="653351" y="191236"/>
                </a:lnTo>
                <a:lnTo>
                  <a:pt x="635747" y="150903"/>
                </a:lnTo>
                <a:lnTo>
                  <a:pt x="610956" y="114311"/>
                </a:lnTo>
                <a:lnTo>
                  <a:pt x="579728" y="81937"/>
                </a:lnTo>
                <a:lnTo>
                  <a:pt x="542812" y="54256"/>
                </a:lnTo>
                <a:lnTo>
                  <a:pt x="500958" y="31746"/>
                </a:lnTo>
                <a:lnTo>
                  <a:pt x="454917" y="14883"/>
                </a:lnTo>
                <a:lnTo>
                  <a:pt x="405437" y="4142"/>
                </a:lnTo>
                <a:lnTo>
                  <a:pt x="353269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6819" y="3929748"/>
            <a:ext cx="664210" cy="549910"/>
          </a:xfrm>
          <a:custGeom>
            <a:avLst/>
            <a:gdLst/>
            <a:ahLst/>
            <a:cxnLst/>
            <a:rect l="l" t="t" r="r" b="b"/>
            <a:pathLst>
              <a:path w="664210" h="549910">
                <a:moveTo>
                  <a:pt x="967" y="314718"/>
                </a:moveTo>
                <a:lnTo>
                  <a:pt x="0" y="270103"/>
                </a:lnTo>
                <a:lnTo>
                  <a:pt x="7510" y="226757"/>
                </a:lnTo>
                <a:lnTo>
                  <a:pt x="22884" y="185324"/>
                </a:lnTo>
                <a:lnTo>
                  <a:pt x="45508" y="146448"/>
                </a:lnTo>
                <a:lnTo>
                  <a:pt x="74769" y="110771"/>
                </a:lnTo>
                <a:lnTo>
                  <a:pt x="110055" y="78940"/>
                </a:lnTo>
                <a:lnTo>
                  <a:pt x="150750" y="51596"/>
                </a:lnTo>
                <a:lnTo>
                  <a:pt x="196242" y="29384"/>
                </a:lnTo>
                <a:lnTo>
                  <a:pt x="245917" y="12948"/>
                </a:lnTo>
                <a:lnTo>
                  <a:pt x="299163" y="2933"/>
                </a:lnTo>
                <a:lnTo>
                  <a:pt x="353269" y="0"/>
                </a:lnTo>
                <a:lnTo>
                  <a:pt x="405437" y="4142"/>
                </a:lnTo>
                <a:lnTo>
                  <a:pt x="454917" y="14883"/>
                </a:lnTo>
                <a:lnTo>
                  <a:pt x="500958" y="31746"/>
                </a:lnTo>
                <a:lnTo>
                  <a:pt x="542812" y="54256"/>
                </a:lnTo>
                <a:lnTo>
                  <a:pt x="579728" y="81937"/>
                </a:lnTo>
                <a:lnTo>
                  <a:pt x="610956" y="114311"/>
                </a:lnTo>
                <a:lnTo>
                  <a:pt x="635747" y="150903"/>
                </a:lnTo>
                <a:lnTo>
                  <a:pt x="653351" y="191236"/>
                </a:lnTo>
                <a:lnTo>
                  <a:pt x="663018" y="234835"/>
                </a:lnTo>
                <a:lnTo>
                  <a:pt x="663985" y="279446"/>
                </a:lnTo>
                <a:lnTo>
                  <a:pt x="656475" y="322783"/>
                </a:lnTo>
                <a:lnTo>
                  <a:pt x="641101" y="364204"/>
                </a:lnTo>
                <a:lnTo>
                  <a:pt x="618476" y="403068"/>
                </a:lnTo>
                <a:lnTo>
                  <a:pt x="589215" y="438733"/>
                </a:lnTo>
                <a:lnTo>
                  <a:pt x="553930" y="470558"/>
                </a:lnTo>
                <a:lnTo>
                  <a:pt x="513234" y="497900"/>
                </a:lnTo>
                <a:lnTo>
                  <a:pt x="467742" y="520119"/>
                </a:lnTo>
                <a:lnTo>
                  <a:pt x="418067" y="536573"/>
                </a:lnTo>
                <a:lnTo>
                  <a:pt x="364822" y="546620"/>
                </a:lnTo>
                <a:lnTo>
                  <a:pt x="310715" y="549549"/>
                </a:lnTo>
                <a:lnTo>
                  <a:pt x="258547" y="545398"/>
                </a:lnTo>
                <a:lnTo>
                  <a:pt x="209067" y="534645"/>
                </a:lnTo>
                <a:lnTo>
                  <a:pt x="163026" y="517769"/>
                </a:lnTo>
                <a:lnTo>
                  <a:pt x="121172" y="495248"/>
                </a:lnTo>
                <a:lnTo>
                  <a:pt x="84256" y="467561"/>
                </a:lnTo>
                <a:lnTo>
                  <a:pt x="53028" y="435185"/>
                </a:lnTo>
                <a:lnTo>
                  <a:pt x="28237" y="398601"/>
                </a:lnTo>
                <a:lnTo>
                  <a:pt x="10633" y="358285"/>
                </a:lnTo>
                <a:lnTo>
                  <a:pt x="967" y="314718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769" y="3244007"/>
            <a:ext cx="662305" cy="553085"/>
          </a:xfrm>
          <a:custGeom>
            <a:avLst/>
            <a:gdLst/>
            <a:ahLst/>
            <a:cxnLst/>
            <a:rect l="l" t="t" r="r" b="b"/>
            <a:pathLst>
              <a:path w="662304" h="553085">
                <a:moveTo>
                  <a:pt x="282832" y="0"/>
                </a:moveTo>
                <a:lnTo>
                  <a:pt x="232580" y="6140"/>
                </a:lnTo>
                <a:lnTo>
                  <a:pt x="185189" y="18696"/>
                </a:lnTo>
                <a:lnTo>
                  <a:pt x="141448" y="37259"/>
                </a:lnTo>
                <a:lnTo>
                  <a:pt x="102146" y="61423"/>
                </a:lnTo>
                <a:lnTo>
                  <a:pt x="68071" y="90780"/>
                </a:lnTo>
                <a:lnTo>
                  <a:pt x="40013" y="124925"/>
                </a:lnTo>
                <a:lnTo>
                  <a:pt x="18759" y="163449"/>
                </a:lnTo>
                <a:lnTo>
                  <a:pt x="5098" y="205947"/>
                </a:lnTo>
                <a:lnTo>
                  <a:pt x="0" y="250282"/>
                </a:lnTo>
                <a:lnTo>
                  <a:pt x="3463" y="294128"/>
                </a:lnTo>
                <a:lnTo>
                  <a:pt x="14937" y="336791"/>
                </a:lnTo>
                <a:lnTo>
                  <a:pt x="33869" y="377574"/>
                </a:lnTo>
                <a:lnTo>
                  <a:pt x="59708" y="415783"/>
                </a:lnTo>
                <a:lnTo>
                  <a:pt x="91902" y="450723"/>
                </a:lnTo>
                <a:lnTo>
                  <a:pt x="129899" y="481699"/>
                </a:lnTo>
                <a:lnTo>
                  <a:pt x="173148" y="508016"/>
                </a:lnTo>
                <a:lnTo>
                  <a:pt x="221097" y="528979"/>
                </a:lnTo>
                <a:lnTo>
                  <a:pt x="273195" y="543894"/>
                </a:lnTo>
                <a:lnTo>
                  <a:pt x="326803" y="551806"/>
                </a:lnTo>
                <a:lnTo>
                  <a:pt x="379128" y="552496"/>
                </a:lnTo>
                <a:lnTo>
                  <a:pt x="429380" y="546370"/>
                </a:lnTo>
                <a:lnTo>
                  <a:pt x="476771" y="533831"/>
                </a:lnTo>
                <a:lnTo>
                  <a:pt x="520511" y="515287"/>
                </a:lnTo>
                <a:lnTo>
                  <a:pt x="559813" y="491142"/>
                </a:lnTo>
                <a:lnTo>
                  <a:pt x="593888" y="461802"/>
                </a:lnTo>
                <a:lnTo>
                  <a:pt x="621947" y="427671"/>
                </a:lnTo>
                <a:lnTo>
                  <a:pt x="643201" y="389157"/>
                </a:lnTo>
                <a:lnTo>
                  <a:pt x="656862" y="346663"/>
                </a:lnTo>
                <a:lnTo>
                  <a:pt x="661960" y="302324"/>
                </a:lnTo>
                <a:lnTo>
                  <a:pt x="658497" y="258468"/>
                </a:lnTo>
                <a:lnTo>
                  <a:pt x="647023" y="215792"/>
                </a:lnTo>
                <a:lnTo>
                  <a:pt x="628091" y="174991"/>
                </a:lnTo>
                <a:lnTo>
                  <a:pt x="602252" y="136764"/>
                </a:lnTo>
                <a:lnTo>
                  <a:pt x="570058" y="101805"/>
                </a:lnTo>
                <a:lnTo>
                  <a:pt x="532060" y="70811"/>
                </a:lnTo>
                <a:lnTo>
                  <a:pt x="488811" y="44480"/>
                </a:lnTo>
                <a:lnTo>
                  <a:pt x="440862" y="23507"/>
                </a:lnTo>
                <a:lnTo>
                  <a:pt x="388765" y="8589"/>
                </a:lnTo>
                <a:lnTo>
                  <a:pt x="335156" y="680"/>
                </a:lnTo>
                <a:lnTo>
                  <a:pt x="282832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5769" y="3244007"/>
            <a:ext cx="662305" cy="553085"/>
          </a:xfrm>
          <a:custGeom>
            <a:avLst/>
            <a:gdLst/>
            <a:ahLst/>
            <a:cxnLst/>
            <a:rect l="l" t="t" r="r" b="b"/>
            <a:pathLst>
              <a:path w="662304" h="553085">
                <a:moveTo>
                  <a:pt x="5098" y="205947"/>
                </a:moveTo>
                <a:lnTo>
                  <a:pt x="18759" y="163449"/>
                </a:lnTo>
                <a:lnTo>
                  <a:pt x="40013" y="124925"/>
                </a:lnTo>
                <a:lnTo>
                  <a:pt x="68071" y="90780"/>
                </a:lnTo>
                <a:lnTo>
                  <a:pt x="102146" y="61423"/>
                </a:lnTo>
                <a:lnTo>
                  <a:pt x="141448" y="37259"/>
                </a:lnTo>
                <a:lnTo>
                  <a:pt x="185189" y="18696"/>
                </a:lnTo>
                <a:lnTo>
                  <a:pt x="232580" y="6140"/>
                </a:lnTo>
                <a:lnTo>
                  <a:pt x="282832" y="0"/>
                </a:lnTo>
                <a:lnTo>
                  <a:pt x="335156" y="680"/>
                </a:lnTo>
                <a:lnTo>
                  <a:pt x="388765" y="8589"/>
                </a:lnTo>
                <a:lnTo>
                  <a:pt x="440862" y="23507"/>
                </a:lnTo>
                <a:lnTo>
                  <a:pt x="488811" y="44480"/>
                </a:lnTo>
                <a:lnTo>
                  <a:pt x="532060" y="70811"/>
                </a:lnTo>
                <a:lnTo>
                  <a:pt x="570058" y="101805"/>
                </a:lnTo>
                <a:lnTo>
                  <a:pt x="602252" y="136764"/>
                </a:lnTo>
                <a:lnTo>
                  <a:pt x="628091" y="174991"/>
                </a:lnTo>
                <a:lnTo>
                  <a:pt x="647023" y="215792"/>
                </a:lnTo>
                <a:lnTo>
                  <a:pt x="658497" y="258468"/>
                </a:lnTo>
                <a:lnTo>
                  <a:pt x="661960" y="302324"/>
                </a:lnTo>
                <a:lnTo>
                  <a:pt x="656862" y="346663"/>
                </a:lnTo>
                <a:lnTo>
                  <a:pt x="643201" y="389157"/>
                </a:lnTo>
                <a:lnTo>
                  <a:pt x="621947" y="427671"/>
                </a:lnTo>
                <a:lnTo>
                  <a:pt x="593888" y="461802"/>
                </a:lnTo>
                <a:lnTo>
                  <a:pt x="559813" y="491142"/>
                </a:lnTo>
                <a:lnTo>
                  <a:pt x="520511" y="515287"/>
                </a:lnTo>
                <a:lnTo>
                  <a:pt x="476771" y="533831"/>
                </a:lnTo>
                <a:lnTo>
                  <a:pt x="429380" y="546370"/>
                </a:lnTo>
                <a:lnTo>
                  <a:pt x="379128" y="552496"/>
                </a:lnTo>
                <a:lnTo>
                  <a:pt x="326803" y="551806"/>
                </a:lnTo>
                <a:lnTo>
                  <a:pt x="273195" y="543894"/>
                </a:lnTo>
                <a:lnTo>
                  <a:pt x="221097" y="528979"/>
                </a:lnTo>
                <a:lnTo>
                  <a:pt x="173148" y="508016"/>
                </a:lnTo>
                <a:lnTo>
                  <a:pt x="129899" y="481699"/>
                </a:lnTo>
                <a:lnTo>
                  <a:pt x="91902" y="450723"/>
                </a:lnTo>
                <a:lnTo>
                  <a:pt x="59708" y="415783"/>
                </a:lnTo>
                <a:lnTo>
                  <a:pt x="33869" y="377574"/>
                </a:lnTo>
                <a:lnTo>
                  <a:pt x="14937" y="336791"/>
                </a:lnTo>
                <a:lnTo>
                  <a:pt x="3463" y="294128"/>
                </a:lnTo>
                <a:lnTo>
                  <a:pt x="0" y="250282"/>
                </a:lnTo>
                <a:lnTo>
                  <a:pt x="5098" y="205947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9485" y="3922495"/>
            <a:ext cx="633095" cy="586740"/>
          </a:xfrm>
          <a:custGeom>
            <a:avLst/>
            <a:gdLst/>
            <a:ahLst/>
            <a:cxnLst/>
            <a:rect l="l" t="t" r="r" b="b"/>
            <a:pathLst>
              <a:path w="633095" h="586739">
                <a:moveTo>
                  <a:pt x="274747" y="0"/>
                </a:moveTo>
                <a:lnTo>
                  <a:pt x="227246" y="1280"/>
                </a:lnTo>
                <a:lnTo>
                  <a:pt x="181830" y="9400"/>
                </a:lnTo>
                <a:lnTo>
                  <a:pt x="139380" y="24269"/>
                </a:lnTo>
                <a:lnTo>
                  <a:pt x="100781" y="45799"/>
                </a:lnTo>
                <a:lnTo>
                  <a:pt x="66916" y="73900"/>
                </a:lnTo>
                <a:lnTo>
                  <a:pt x="38667" y="108484"/>
                </a:lnTo>
                <a:lnTo>
                  <a:pt x="17719" y="147898"/>
                </a:lnTo>
                <a:lnTo>
                  <a:pt x="4916" y="189984"/>
                </a:lnTo>
                <a:lnTo>
                  <a:pt x="0" y="233895"/>
                </a:lnTo>
                <a:lnTo>
                  <a:pt x="2711" y="278782"/>
                </a:lnTo>
                <a:lnTo>
                  <a:pt x="12791" y="323797"/>
                </a:lnTo>
                <a:lnTo>
                  <a:pt x="29980" y="368091"/>
                </a:lnTo>
                <a:lnTo>
                  <a:pt x="54020" y="410818"/>
                </a:lnTo>
                <a:lnTo>
                  <a:pt x="84651" y="451128"/>
                </a:lnTo>
                <a:lnTo>
                  <a:pt x="121615" y="488174"/>
                </a:lnTo>
                <a:lnTo>
                  <a:pt x="164651" y="521107"/>
                </a:lnTo>
                <a:lnTo>
                  <a:pt x="211657" y="548074"/>
                </a:lnTo>
                <a:lnTo>
                  <a:pt x="260110" y="567846"/>
                </a:lnTo>
                <a:lnTo>
                  <a:pt x="309130" y="580513"/>
                </a:lnTo>
                <a:lnTo>
                  <a:pt x="357831" y="586165"/>
                </a:lnTo>
                <a:lnTo>
                  <a:pt x="405332" y="584893"/>
                </a:lnTo>
                <a:lnTo>
                  <a:pt x="450749" y="576785"/>
                </a:lnTo>
                <a:lnTo>
                  <a:pt x="493198" y="561932"/>
                </a:lnTo>
                <a:lnTo>
                  <a:pt x="531797" y="540423"/>
                </a:lnTo>
                <a:lnTo>
                  <a:pt x="565662" y="512349"/>
                </a:lnTo>
                <a:lnTo>
                  <a:pt x="593911" y="477800"/>
                </a:lnTo>
                <a:lnTo>
                  <a:pt x="614860" y="438382"/>
                </a:lnTo>
                <a:lnTo>
                  <a:pt x="627663" y="396286"/>
                </a:lnTo>
                <a:lnTo>
                  <a:pt x="632579" y="352361"/>
                </a:lnTo>
                <a:lnTo>
                  <a:pt x="629867" y="307457"/>
                </a:lnTo>
                <a:lnTo>
                  <a:pt x="619787" y="262424"/>
                </a:lnTo>
                <a:lnTo>
                  <a:pt x="602598" y="218110"/>
                </a:lnTo>
                <a:lnTo>
                  <a:pt x="578558" y="175367"/>
                </a:lnTo>
                <a:lnTo>
                  <a:pt x="547927" y="135042"/>
                </a:lnTo>
                <a:lnTo>
                  <a:pt x="510964" y="97987"/>
                </a:lnTo>
                <a:lnTo>
                  <a:pt x="467927" y="65050"/>
                </a:lnTo>
                <a:lnTo>
                  <a:pt x="420922" y="38083"/>
                </a:lnTo>
                <a:lnTo>
                  <a:pt x="372468" y="18312"/>
                </a:lnTo>
                <a:lnTo>
                  <a:pt x="323449" y="5647"/>
                </a:lnTo>
                <a:lnTo>
                  <a:pt x="274747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49485" y="3922495"/>
            <a:ext cx="633095" cy="586740"/>
          </a:xfrm>
          <a:custGeom>
            <a:avLst/>
            <a:gdLst/>
            <a:ahLst/>
            <a:cxnLst/>
            <a:rect l="l" t="t" r="r" b="b"/>
            <a:pathLst>
              <a:path w="633095" h="586739">
                <a:moveTo>
                  <a:pt x="38667" y="108484"/>
                </a:moveTo>
                <a:lnTo>
                  <a:pt x="66916" y="73900"/>
                </a:lnTo>
                <a:lnTo>
                  <a:pt x="100781" y="45799"/>
                </a:lnTo>
                <a:lnTo>
                  <a:pt x="139380" y="24269"/>
                </a:lnTo>
                <a:lnTo>
                  <a:pt x="181830" y="9400"/>
                </a:lnTo>
                <a:lnTo>
                  <a:pt x="227246" y="1280"/>
                </a:lnTo>
                <a:lnTo>
                  <a:pt x="274747" y="0"/>
                </a:lnTo>
                <a:lnTo>
                  <a:pt x="323449" y="5647"/>
                </a:lnTo>
                <a:lnTo>
                  <a:pt x="372468" y="18312"/>
                </a:lnTo>
                <a:lnTo>
                  <a:pt x="420922" y="38083"/>
                </a:lnTo>
                <a:lnTo>
                  <a:pt x="467927" y="65050"/>
                </a:lnTo>
                <a:lnTo>
                  <a:pt x="510964" y="97987"/>
                </a:lnTo>
                <a:lnTo>
                  <a:pt x="547927" y="135042"/>
                </a:lnTo>
                <a:lnTo>
                  <a:pt x="578558" y="175367"/>
                </a:lnTo>
                <a:lnTo>
                  <a:pt x="602598" y="218110"/>
                </a:lnTo>
                <a:lnTo>
                  <a:pt x="619787" y="262424"/>
                </a:lnTo>
                <a:lnTo>
                  <a:pt x="629867" y="307457"/>
                </a:lnTo>
                <a:lnTo>
                  <a:pt x="632579" y="352361"/>
                </a:lnTo>
                <a:lnTo>
                  <a:pt x="627663" y="396286"/>
                </a:lnTo>
                <a:lnTo>
                  <a:pt x="614860" y="438382"/>
                </a:lnTo>
                <a:lnTo>
                  <a:pt x="593911" y="477800"/>
                </a:lnTo>
                <a:lnTo>
                  <a:pt x="565662" y="512349"/>
                </a:lnTo>
                <a:lnTo>
                  <a:pt x="531797" y="540423"/>
                </a:lnTo>
                <a:lnTo>
                  <a:pt x="493198" y="561932"/>
                </a:lnTo>
                <a:lnTo>
                  <a:pt x="450749" y="576785"/>
                </a:lnTo>
                <a:lnTo>
                  <a:pt x="405332" y="584893"/>
                </a:lnTo>
                <a:lnTo>
                  <a:pt x="357831" y="586165"/>
                </a:lnTo>
                <a:lnTo>
                  <a:pt x="309130" y="580513"/>
                </a:lnTo>
                <a:lnTo>
                  <a:pt x="260110" y="567846"/>
                </a:lnTo>
                <a:lnTo>
                  <a:pt x="211657" y="548074"/>
                </a:lnTo>
                <a:lnTo>
                  <a:pt x="164651" y="521107"/>
                </a:lnTo>
                <a:lnTo>
                  <a:pt x="121615" y="488174"/>
                </a:lnTo>
                <a:lnTo>
                  <a:pt x="84651" y="451128"/>
                </a:lnTo>
                <a:lnTo>
                  <a:pt x="54020" y="410818"/>
                </a:lnTo>
                <a:lnTo>
                  <a:pt x="29980" y="368091"/>
                </a:lnTo>
                <a:lnTo>
                  <a:pt x="12791" y="323797"/>
                </a:lnTo>
                <a:lnTo>
                  <a:pt x="2711" y="278782"/>
                </a:lnTo>
                <a:lnTo>
                  <a:pt x="0" y="233895"/>
                </a:lnTo>
                <a:lnTo>
                  <a:pt x="4916" y="189984"/>
                </a:lnTo>
                <a:lnTo>
                  <a:pt x="17719" y="147898"/>
                </a:lnTo>
                <a:lnTo>
                  <a:pt x="38667" y="108484"/>
                </a:lnTo>
                <a:close/>
              </a:path>
            </a:pathLst>
          </a:custGeom>
          <a:ln w="25399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2222" y="2148204"/>
            <a:ext cx="2695955" cy="1368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3826" y="3229355"/>
            <a:ext cx="2952623" cy="14992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07123" y="3222522"/>
            <a:ext cx="602615" cy="551180"/>
          </a:xfrm>
          <a:custGeom>
            <a:avLst/>
            <a:gdLst/>
            <a:ahLst/>
            <a:cxnLst/>
            <a:rect l="l" t="t" r="r" b="b"/>
            <a:pathLst>
              <a:path w="602615" h="551179">
                <a:moveTo>
                  <a:pt x="327556" y="0"/>
                </a:moveTo>
                <a:lnTo>
                  <a:pt x="280577" y="4300"/>
                </a:lnTo>
                <a:lnTo>
                  <a:pt x="233308" y="15477"/>
                </a:lnTo>
                <a:lnTo>
                  <a:pt x="186561" y="33757"/>
                </a:lnTo>
                <a:lnTo>
                  <a:pt x="142780" y="58367"/>
                </a:lnTo>
                <a:lnTo>
                  <a:pt x="104168" y="87869"/>
                </a:lnTo>
                <a:lnTo>
                  <a:pt x="71064" y="121494"/>
                </a:lnTo>
                <a:lnTo>
                  <a:pt x="43805" y="158471"/>
                </a:lnTo>
                <a:lnTo>
                  <a:pt x="22731" y="198031"/>
                </a:lnTo>
                <a:lnTo>
                  <a:pt x="8180" y="239405"/>
                </a:lnTo>
                <a:lnTo>
                  <a:pt x="490" y="281823"/>
                </a:lnTo>
                <a:lnTo>
                  <a:pt x="0" y="324516"/>
                </a:lnTo>
                <a:lnTo>
                  <a:pt x="7046" y="366713"/>
                </a:lnTo>
                <a:lnTo>
                  <a:pt x="21969" y="407645"/>
                </a:lnTo>
                <a:lnTo>
                  <a:pt x="44195" y="445151"/>
                </a:lnTo>
                <a:lnTo>
                  <a:pt x="72386" y="477358"/>
                </a:lnTo>
                <a:lnTo>
                  <a:pt x="105733" y="504040"/>
                </a:lnTo>
                <a:lnTo>
                  <a:pt x="143426" y="524973"/>
                </a:lnTo>
                <a:lnTo>
                  <a:pt x="184656" y="539931"/>
                </a:lnTo>
                <a:lnTo>
                  <a:pt x="228615" y="548691"/>
                </a:lnTo>
                <a:lnTo>
                  <a:pt x="274492" y="551027"/>
                </a:lnTo>
                <a:lnTo>
                  <a:pt x="321478" y="546715"/>
                </a:lnTo>
                <a:lnTo>
                  <a:pt x="368765" y="535529"/>
                </a:lnTo>
                <a:lnTo>
                  <a:pt x="415542" y="517246"/>
                </a:lnTo>
                <a:lnTo>
                  <a:pt x="459290" y="492670"/>
                </a:lnTo>
                <a:lnTo>
                  <a:pt x="497875" y="463195"/>
                </a:lnTo>
                <a:lnTo>
                  <a:pt x="530960" y="429589"/>
                </a:lnTo>
                <a:lnTo>
                  <a:pt x="558207" y="392623"/>
                </a:lnTo>
                <a:lnTo>
                  <a:pt x="579277" y="353067"/>
                </a:lnTo>
                <a:lnTo>
                  <a:pt x="593832" y="311689"/>
                </a:lnTo>
                <a:lnTo>
                  <a:pt x="601534" y="269259"/>
                </a:lnTo>
                <a:lnTo>
                  <a:pt x="602044" y="226548"/>
                </a:lnTo>
                <a:lnTo>
                  <a:pt x="595023" y="184324"/>
                </a:lnTo>
                <a:lnTo>
                  <a:pt x="580134" y="143358"/>
                </a:lnTo>
                <a:lnTo>
                  <a:pt x="557905" y="105882"/>
                </a:lnTo>
                <a:lnTo>
                  <a:pt x="529705" y="73694"/>
                </a:lnTo>
                <a:lnTo>
                  <a:pt x="496347" y="47019"/>
                </a:lnTo>
                <a:lnTo>
                  <a:pt x="458641" y="26085"/>
                </a:lnTo>
                <a:lnTo>
                  <a:pt x="417400" y="11119"/>
                </a:lnTo>
                <a:lnTo>
                  <a:pt x="373434" y="2348"/>
                </a:lnTo>
                <a:lnTo>
                  <a:pt x="327556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7123" y="3222522"/>
            <a:ext cx="602615" cy="551180"/>
          </a:xfrm>
          <a:custGeom>
            <a:avLst/>
            <a:gdLst/>
            <a:ahLst/>
            <a:cxnLst/>
            <a:rect l="l" t="t" r="r" b="b"/>
            <a:pathLst>
              <a:path w="602615" h="551179">
                <a:moveTo>
                  <a:pt x="21969" y="407645"/>
                </a:moveTo>
                <a:lnTo>
                  <a:pt x="7046" y="366713"/>
                </a:lnTo>
                <a:lnTo>
                  <a:pt x="0" y="324516"/>
                </a:lnTo>
                <a:lnTo>
                  <a:pt x="490" y="281823"/>
                </a:lnTo>
                <a:lnTo>
                  <a:pt x="8180" y="239405"/>
                </a:lnTo>
                <a:lnTo>
                  <a:pt x="22731" y="198031"/>
                </a:lnTo>
                <a:lnTo>
                  <a:pt x="43805" y="158471"/>
                </a:lnTo>
                <a:lnTo>
                  <a:pt x="71064" y="121494"/>
                </a:lnTo>
                <a:lnTo>
                  <a:pt x="104168" y="87869"/>
                </a:lnTo>
                <a:lnTo>
                  <a:pt x="142780" y="58367"/>
                </a:lnTo>
                <a:lnTo>
                  <a:pt x="186561" y="33757"/>
                </a:lnTo>
                <a:lnTo>
                  <a:pt x="233308" y="15477"/>
                </a:lnTo>
                <a:lnTo>
                  <a:pt x="280577" y="4300"/>
                </a:lnTo>
                <a:lnTo>
                  <a:pt x="327556" y="0"/>
                </a:lnTo>
                <a:lnTo>
                  <a:pt x="373434" y="2348"/>
                </a:lnTo>
                <a:lnTo>
                  <a:pt x="417400" y="11119"/>
                </a:lnTo>
                <a:lnTo>
                  <a:pt x="458641" y="26085"/>
                </a:lnTo>
                <a:lnTo>
                  <a:pt x="496347" y="47019"/>
                </a:lnTo>
                <a:lnTo>
                  <a:pt x="529705" y="73694"/>
                </a:lnTo>
                <a:lnTo>
                  <a:pt x="557905" y="105882"/>
                </a:lnTo>
                <a:lnTo>
                  <a:pt x="580134" y="143358"/>
                </a:lnTo>
                <a:lnTo>
                  <a:pt x="595023" y="184324"/>
                </a:lnTo>
                <a:lnTo>
                  <a:pt x="602044" y="226548"/>
                </a:lnTo>
                <a:lnTo>
                  <a:pt x="601534" y="269259"/>
                </a:lnTo>
                <a:lnTo>
                  <a:pt x="593832" y="311689"/>
                </a:lnTo>
                <a:lnTo>
                  <a:pt x="579277" y="353067"/>
                </a:lnTo>
                <a:lnTo>
                  <a:pt x="558207" y="392623"/>
                </a:lnTo>
                <a:lnTo>
                  <a:pt x="530960" y="429589"/>
                </a:lnTo>
                <a:lnTo>
                  <a:pt x="497875" y="463195"/>
                </a:lnTo>
                <a:lnTo>
                  <a:pt x="459290" y="492670"/>
                </a:lnTo>
                <a:lnTo>
                  <a:pt x="415542" y="517246"/>
                </a:lnTo>
                <a:lnTo>
                  <a:pt x="368765" y="535529"/>
                </a:lnTo>
                <a:lnTo>
                  <a:pt x="321478" y="546715"/>
                </a:lnTo>
                <a:lnTo>
                  <a:pt x="274492" y="551027"/>
                </a:lnTo>
                <a:lnTo>
                  <a:pt x="228615" y="548691"/>
                </a:lnTo>
                <a:lnTo>
                  <a:pt x="184656" y="539931"/>
                </a:lnTo>
                <a:lnTo>
                  <a:pt x="143426" y="524973"/>
                </a:lnTo>
                <a:lnTo>
                  <a:pt x="105733" y="504040"/>
                </a:lnTo>
                <a:lnTo>
                  <a:pt x="72386" y="477358"/>
                </a:lnTo>
                <a:lnTo>
                  <a:pt x="44195" y="445151"/>
                </a:lnTo>
                <a:lnTo>
                  <a:pt x="21969" y="407645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8738" y="3909921"/>
            <a:ext cx="597535" cy="557530"/>
          </a:xfrm>
          <a:custGeom>
            <a:avLst/>
            <a:gdLst/>
            <a:ahLst/>
            <a:cxnLst/>
            <a:rect l="l" t="t" r="r" b="b"/>
            <a:pathLst>
              <a:path w="597534" h="557529">
                <a:moveTo>
                  <a:pt x="345247" y="0"/>
                </a:moveTo>
                <a:lnTo>
                  <a:pt x="299352" y="1940"/>
                </a:lnTo>
                <a:lnTo>
                  <a:pt x="252974" y="10599"/>
                </a:lnTo>
                <a:lnTo>
                  <a:pt x="206938" y="26126"/>
                </a:lnTo>
                <a:lnTo>
                  <a:pt x="162072" y="48668"/>
                </a:lnTo>
                <a:lnTo>
                  <a:pt x="120812" y="77232"/>
                </a:lnTo>
                <a:lnTo>
                  <a:pt x="85145" y="110193"/>
                </a:lnTo>
                <a:lnTo>
                  <a:pt x="55335" y="146752"/>
                </a:lnTo>
                <a:lnTo>
                  <a:pt x="31650" y="186110"/>
                </a:lnTo>
                <a:lnTo>
                  <a:pt x="14355" y="227468"/>
                </a:lnTo>
                <a:lnTo>
                  <a:pt x="3716" y="270026"/>
                </a:lnTo>
                <a:lnTo>
                  <a:pt x="0" y="312985"/>
                </a:lnTo>
                <a:lnTo>
                  <a:pt x="3471" y="355545"/>
                </a:lnTo>
                <a:lnTo>
                  <a:pt x="14395" y="396907"/>
                </a:lnTo>
                <a:lnTo>
                  <a:pt x="33040" y="436272"/>
                </a:lnTo>
                <a:lnTo>
                  <a:pt x="58669" y="471512"/>
                </a:lnTo>
                <a:lnTo>
                  <a:pt x="89743" y="500933"/>
                </a:lnTo>
                <a:lnTo>
                  <a:pt x="125435" y="524385"/>
                </a:lnTo>
                <a:lnTo>
                  <a:pt x="164917" y="541716"/>
                </a:lnTo>
                <a:lnTo>
                  <a:pt x="207364" y="552779"/>
                </a:lnTo>
                <a:lnTo>
                  <a:pt x="251948" y="557421"/>
                </a:lnTo>
                <a:lnTo>
                  <a:pt x="297842" y="555493"/>
                </a:lnTo>
                <a:lnTo>
                  <a:pt x="344221" y="546845"/>
                </a:lnTo>
                <a:lnTo>
                  <a:pt x="390256" y="531327"/>
                </a:lnTo>
                <a:lnTo>
                  <a:pt x="435122" y="508789"/>
                </a:lnTo>
                <a:lnTo>
                  <a:pt x="476416" y="480194"/>
                </a:lnTo>
                <a:lnTo>
                  <a:pt x="512111" y="447215"/>
                </a:lnTo>
                <a:lnTo>
                  <a:pt x="541939" y="410649"/>
                </a:lnTo>
                <a:lnTo>
                  <a:pt x="565636" y="371292"/>
                </a:lnTo>
                <a:lnTo>
                  <a:pt x="582934" y="329941"/>
                </a:lnTo>
                <a:lnTo>
                  <a:pt x="593569" y="287394"/>
                </a:lnTo>
                <a:lnTo>
                  <a:pt x="597275" y="244448"/>
                </a:lnTo>
                <a:lnTo>
                  <a:pt x="593785" y="201900"/>
                </a:lnTo>
                <a:lnTo>
                  <a:pt x="582833" y="160547"/>
                </a:lnTo>
                <a:lnTo>
                  <a:pt x="564154" y="121185"/>
                </a:lnTo>
                <a:lnTo>
                  <a:pt x="538525" y="85914"/>
                </a:lnTo>
                <a:lnTo>
                  <a:pt x="507451" y="56475"/>
                </a:lnTo>
                <a:lnTo>
                  <a:pt x="471760" y="33016"/>
                </a:lnTo>
                <a:lnTo>
                  <a:pt x="432277" y="15686"/>
                </a:lnTo>
                <a:lnTo>
                  <a:pt x="389831" y="4631"/>
                </a:lnTo>
                <a:lnTo>
                  <a:pt x="345247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8738" y="3909921"/>
            <a:ext cx="597535" cy="557530"/>
          </a:xfrm>
          <a:custGeom>
            <a:avLst/>
            <a:gdLst/>
            <a:ahLst/>
            <a:cxnLst/>
            <a:rect l="l" t="t" r="r" b="b"/>
            <a:pathLst>
              <a:path w="597534" h="557529">
                <a:moveTo>
                  <a:pt x="33040" y="436272"/>
                </a:moveTo>
                <a:lnTo>
                  <a:pt x="14395" y="396907"/>
                </a:lnTo>
                <a:lnTo>
                  <a:pt x="3471" y="355545"/>
                </a:lnTo>
                <a:lnTo>
                  <a:pt x="0" y="312985"/>
                </a:lnTo>
                <a:lnTo>
                  <a:pt x="3716" y="270026"/>
                </a:lnTo>
                <a:lnTo>
                  <a:pt x="14355" y="227468"/>
                </a:lnTo>
                <a:lnTo>
                  <a:pt x="31650" y="186110"/>
                </a:lnTo>
                <a:lnTo>
                  <a:pt x="55335" y="146752"/>
                </a:lnTo>
                <a:lnTo>
                  <a:pt x="85145" y="110193"/>
                </a:lnTo>
                <a:lnTo>
                  <a:pt x="120812" y="77232"/>
                </a:lnTo>
                <a:lnTo>
                  <a:pt x="162072" y="48668"/>
                </a:lnTo>
                <a:lnTo>
                  <a:pt x="206938" y="26126"/>
                </a:lnTo>
                <a:lnTo>
                  <a:pt x="252974" y="10599"/>
                </a:lnTo>
                <a:lnTo>
                  <a:pt x="299352" y="1940"/>
                </a:lnTo>
                <a:lnTo>
                  <a:pt x="345247" y="0"/>
                </a:lnTo>
                <a:lnTo>
                  <a:pt x="389831" y="4631"/>
                </a:lnTo>
                <a:lnTo>
                  <a:pt x="432277" y="15686"/>
                </a:lnTo>
                <a:lnTo>
                  <a:pt x="471760" y="33016"/>
                </a:lnTo>
                <a:lnTo>
                  <a:pt x="507451" y="56475"/>
                </a:lnTo>
                <a:lnTo>
                  <a:pt x="538525" y="85914"/>
                </a:lnTo>
                <a:lnTo>
                  <a:pt x="564154" y="121185"/>
                </a:lnTo>
                <a:lnTo>
                  <a:pt x="582833" y="160547"/>
                </a:lnTo>
                <a:lnTo>
                  <a:pt x="593785" y="201900"/>
                </a:lnTo>
                <a:lnTo>
                  <a:pt x="597275" y="244448"/>
                </a:lnTo>
                <a:lnTo>
                  <a:pt x="593569" y="287394"/>
                </a:lnTo>
                <a:lnTo>
                  <a:pt x="582934" y="329941"/>
                </a:lnTo>
                <a:lnTo>
                  <a:pt x="565636" y="371292"/>
                </a:lnTo>
                <a:lnTo>
                  <a:pt x="541939" y="410649"/>
                </a:lnTo>
                <a:lnTo>
                  <a:pt x="512111" y="447215"/>
                </a:lnTo>
                <a:lnTo>
                  <a:pt x="476416" y="480194"/>
                </a:lnTo>
                <a:lnTo>
                  <a:pt x="435122" y="508789"/>
                </a:lnTo>
                <a:lnTo>
                  <a:pt x="390256" y="531327"/>
                </a:lnTo>
                <a:lnTo>
                  <a:pt x="344221" y="546845"/>
                </a:lnTo>
                <a:lnTo>
                  <a:pt x="297842" y="555493"/>
                </a:lnTo>
                <a:lnTo>
                  <a:pt x="251948" y="557421"/>
                </a:lnTo>
                <a:lnTo>
                  <a:pt x="207364" y="552779"/>
                </a:lnTo>
                <a:lnTo>
                  <a:pt x="164917" y="541716"/>
                </a:lnTo>
                <a:lnTo>
                  <a:pt x="125435" y="524385"/>
                </a:lnTo>
                <a:lnTo>
                  <a:pt x="89743" y="500933"/>
                </a:lnTo>
                <a:lnTo>
                  <a:pt x="58669" y="471512"/>
                </a:lnTo>
                <a:lnTo>
                  <a:pt x="33040" y="436272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4503" y="3932918"/>
            <a:ext cx="283845" cy="290830"/>
          </a:xfrm>
          <a:custGeom>
            <a:avLst/>
            <a:gdLst/>
            <a:ahLst/>
            <a:cxnLst/>
            <a:rect l="l" t="t" r="r" b="b"/>
            <a:pathLst>
              <a:path w="283845" h="290829">
                <a:moveTo>
                  <a:pt x="115541" y="0"/>
                </a:moveTo>
                <a:lnTo>
                  <a:pt x="73910" y="7841"/>
                </a:lnTo>
                <a:lnTo>
                  <a:pt x="37705" y="29862"/>
                </a:lnTo>
                <a:lnTo>
                  <a:pt x="12068" y="63667"/>
                </a:lnTo>
                <a:lnTo>
                  <a:pt x="0" y="104318"/>
                </a:lnTo>
                <a:lnTo>
                  <a:pt x="1385" y="148450"/>
                </a:lnTo>
                <a:lnTo>
                  <a:pt x="16109" y="192698"/>
                </a:lnTo>
                <a:lnTo>
                  <a:pt x="44055" y="233697"/>
                </a:lnTo>
                <a:lnTo>
                  <a:pt x="82028" y="265687"/>
                </a:lnTo>
                <a:lnTo>
                  <a:pt x="124543" y="284850"/>
                </a:lnTo>
                <a:lnTo>
                  <a:pt x="168277" y="290737"/>
                </a:lnTo>
                <a:lnTo>
                  <a:pt x="209907" y="282896"/>
                </a:lnTo>
                <a:lnTo>
                  <a:pt x="246112" y="260875"/>
                </a:lnTo>
                <a:lnTo>
                  <a:pt x="271750" y="227069"/>
                </a:lnTo>
                <a:lnTo>
                  <a:pt x="283818" y="186418"/>
                </a:lnTo>
                <a:lnTo>
                  <a:pt x="282432" y="142286"/>
                </a:lnTo>
                <a:lnTo>
                  <a:pt x="267708" y="98038"/>
                </a:lnTo>
                <a:lnTo>
                  <a:pt x="239762" y="57040"/>
                </a:lnTo>
                <a:lnTo>
                  <a:pt x="201789" y="25050"/>
                </a:lnTo>
                <a:lnTo>
                  <a:pt x="159275" y="5886"/>
                </a:lnTo>
                <a:lnTo>
                  <a:pt x="115541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4503" y="3932918"/>
            <a:ext cx="283845" cy="290830"/>
          </a:xfrm>
          <a:custGeom>
            <a:avLst/>
            <a:gdLst/>
            <a:ahLst/>
            <a:cxnLst/>
            <a:rect l="l" t="t" r="r" b="b"/>
            <a:pathLst>
              <a:path w="283845" h="290829">
                <a:moveTo>
                  <a:pt x="37705" y="29862"/>
                </a:moveTo>
                <a:lnTo>
                  <a:pt x="73910" y="7841"/>
                </a:lnTo>
                <a:lnTo>
                  <a:pt x="115541" y="0"/>
                </a:lnTo>
                <a:lnTo>
                  <a:pt x="159275" y="5886"/>
                </a:lnTo>
                <a:lnTo>
                  <a:pt x="201789" y="25050"/>
                </a:lnTo>
                <a:lnTo>
                  <a:pt x="239762" y="57040"/>
                </a:lnTo>
                <a:lnTo>
                  <a:pt x="267708" y="98038"/>
                </a:lnTo>
                <a:lnTo>
                  <a:pt x="282432" y="142286"/>
                </a:lnTo>
                <a:lnTo>
                  <a:pt x="283818" y="186418"/>
                </a:lnTo>
                <a:lnTo>
                  <a:pt x="271750" y="227069"/>
                </a:lnTo>
                <a:lnTo>
                  <a:pt x="246112" y="260875"/>
                </a:lnTo>
                <a:lnTo>
                  <a:pt x="209907" y="282896"/>
                </a:lnTo>
                <a:lnTo>
                  <a:pt x="168277" y="290737"/>
                </a:lnTo>
                <a:lnTo>
                  <a:pt x="124543" y="284850"/>
                </a:lnTo>
                <a:lnTo>
                  <a:pt x="82028" y="265687"/>
                </a:lnTo>
                <a:lnTo>
                  <a:pt x="44055" y="233697"/>
                </a:lnTo>
                <a:lnTo>
                  <a:pt x="16109" y="192698"/>
                </a:lnTo>
                <a:lnTo>
                  <a:pt x="1385" y="148450"/>
                </a:lnTo>
                <a:lnTo>
                  <a:pt x="0" y="104318"/>
                </a:lnTo>
                <a:lnTo>
                  <a:pt x="12068" y="63667"/>
                </a:lnTo>
                <a:lnTo>
                  <a:pt x="37705" y="29862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9012" y="3556985"/>
            <a:ext cx="285115" cy="292100"/>
          </a:xfrm>
          <a:custGeom>
            <a:avLst/>
            <a:gdLst/>
            <a:ahLst/>
            <a:cxnLst/>
            <a:rect l="l" t="t" r="r" b="b"/>
            <a:pathLst>
              <a:path w="285115" h="292100">
                <a:moveTo>
                  <a:pt x="115478" y="0"/>
                </a:moveTo>
                <a:lnTo>
                  <a:pt x="73770" y="7757"/>
                </a:lnTo>
                <a:lnTo>
                  <a:pt x="37537" y="29748"/>
                </a:lnTo>
                <a:lnTo>
                  <a:pt x="11977" y="63583"/>
                </a:lnTo>
                <a:lnTo>
                  <a:pt x="0" y="104318"/>
                </a:lnTo>
                <a:lnTo>
                  <a:pt x="1500" y="148583"/>
                </a:lnTo>
                <a:lnTo>
                  <a:pt x="16375" y="193007"/>
                </a:lnTo>
                <a:lnTo>
                  <a:pt x="44522" y="234218"/>
                </a:lnTo>
                <a:lnTo>
                  <a:pt x="82645" y="266358"/>
                </a:lnTo>
                <a:lnTo>
                  <a:pt x="125298" y="285660"/>
                </a:lnTo>
                <a:lnTo>
                  <a:pt x="169145" y="291661"/>
                </a:lnTo>
                <a:lnTo>
                  <a:pt x="210853" y="283896"/>
                </a:lnTo>
                <a:lnTo>
                  <a:pt x="247087" y="261904"/>
                </a:lnTo>
                <a:lnTo>
                  <a:pt x="272646" y="228082"/>
                </a:lnTo>
                <a:lnTo>
                  <a:pt x="284624" y="187378"/>
                </a:lnTo>
                <a:lnTo>
                  <a:pt x="283123" y="143151"/>
                </a:lnTo>
                <a:lnTo>
                  <a:pt x="268248" y="98759"/>
                </a:lnTo>
                <a:lnTo>
                  <a:pt x="240102" y="57561"/>
                </a:lnTo>
                <a:lnTo>
                  <a:pt x="201978" y="25359"/>
                </a:lnTo>
                <a:lnTo>
                  <a:pt x="159326" y="6019"/>
                </a:lnTo>
                <a:lnTo>
                  <a:pt x="115478" y="0"/>
                </a:lnTo>
                <a:close/>
              </a:path>
            </a:pathLst>
          </a:custGeom>
          <a:solidFill>
            <a:srgbClr val="FF0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9012" y="3556985"/>
            <a:ext cx="285115" cy="292100"/>
          </a:xfrm>
          <a:custGeom>
            <a:avLst/>
            <a:gdLst/>
            <a:ahLst/>
            <a:cxnLst/>
            <a:rect l="l" t="t" r="r" b="b"/>
            <a:pathLst>
              <a:path w="285115" h="292100">
                <a:moveTo>
                  <a:pt x="37537" y="29748"/>
                </a:moveTo>
                <a:lnTo>
                  <a:pt x="73770" y="7757"/>
                </a:lnTo>
                <a:lnTo>
                  <a:pt x="115478" y="0"/>
                </a:lnTo>
                <a:lnTo>
                  <a:pt x="159326" y="6019"/>
                </a:lnTo>
                <a:lnTo>
                  <a:pt x="201978" y="25359"/>
                </a:lnTo>
                <a:lnTo>
                  <a:pt x="240102" y="57561"/>
                </a:lnTo>
                <a:lnTo>
                  <a:pt x="268248" y="98759"/>
                </a:lnTo>
                <a:lnTo>
                  <a:pt x="283123" y="143151"/>
                </a:lnTo>
                <a:lnTo>
                  <a:pt x="284624" y="187378"/>
                </a:lnTo>
                <a:lnTo>
                  <a:pt x="272646" y="228082"/>
                </a:lnTo>
                <a:lnTo>
                  <a:pt x="247087" y="261904"/>
                </a:lnTo>
                <a:lnTo>
                  <a:pt x="210853" y="283896"/>
                </a:lnTo>
                <a:lnTo>
                  <a:pt x="169145" y="291661"/>
                </a:lnTo>
                <a:lnTo>
                  <a:pt x="125298" y="285660"/>
                </a:lnTo>
                <a:lnTo>
                  <a:pt x="82645" y="266358"/>
                </a:lnTo>
                <a:lnTo>
                  <a:pt x="44522" y="234218"/>
                </a:lnTo>
                <a:lnTo>
                  <a:pt x="16375" y="193007"/>
                </a:lnTo>
                <a:lnTo>
                  <a:pt x="1500" y="148583"/>
                </a:lnTo>
                <a:lnTo>
                  <a:pt x="0" y="104318"/>
                </a:lnTo>
                <a:lnTo>
                  <a:pt x="11977" y="63583"/>
                </a:lnTo>
                <a:lnTo>
                  <a:pt x="37537" y="29748"/>
                </a:lnTo>
                <a:close/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59956" y="4707890"/>
            <a:ext cx="1366774" cy="11051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3540" y="2554859"/>
            <a:ext cx="93408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Side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view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740" y="3752088"/>
            <a:ext cx="89598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Top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view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0453" y="4850892"/>
            <a:ext cx="725805" cy="83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  </a:t>
            </a:r>
            <a:r>
              <a:rPr sz="1800" spc="-5" dirty="0">
                <a:latin typeface="Times New Roman"/>
                <a:cs typeface="Times New Roman"/>
              </a:rPr>
              <a:t>STM</a:t>
            </a:r>
            <a:endParaRPr sz="18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images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38070" y="1694434"/>
            <a:ext cx="155575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895" algn="ctr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Meso</a:t>
            </a:r>
            <a:r>
              <a:rPr sz="1800" spc="-5" dirty="0">
                <a:latin typeface="Times New Roman"/>
                <a:cs typeface="Times New Roman"/>
              </a:rPr>
              <a:t>-isomer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(correct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landing)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78300" y="1694434"/>
            <a:ext cx="150685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260" algn="ctr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Meso</a:t>
            </a:r>
            <a:r>
              <a:rPr sz="1800" spc="-5" dirty="0">
                <a:latin typeface="Times New Roman"/>
                <a:cs typeface="Times New Roman"/>
              </a:rPr>
              <a:t>-isomer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(wrong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landing)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74028" y="1802257"/>
            <a:ext cx="162560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(R,R-R,R)</a:t>
            </a:r>
            <a:r>
              <a:rPr sz="1800" spc="-5" dirty="0">
                <a:latin typeface="Times New Roman"/>
                <a:cs typeface="Times New Roman"/>
              </a:rPr>
              <a:t>-isomer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98188" y="4707928"/>
            <a:ext cx="1321435" cy="11010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0301" y="4708525"/>
            <a:ext cx="1369949" cy="10810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7340" y="6054038"/>
            <a:ext cx="844105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Single </a:t>
            </a:r>
            <a:r>
              <a:rPr sz="2800" b="1" spc="-5" dirty="0">
                <a:latin typeface="Times New Roman"/>
                <a:cs typeface="Times New Roman"/>
              </a:rPr>
              <a:t>isomer; 4 motors, 2 helicities: </a:t>
            </a:r>
            <a:r>
              <a:rPr sz="2800" b="1" spc="15" dirty="0">
                <a:latin typeface="Times New Roman"/>
                <a:cs typeface="Times New Roman"/>
              </a:rPr>
              <a:t>2</a:t>
            </a:r>
            <a:r>
              <a:rPr sz="2775" b="1" spc="22" baseline="25525" dirty="0">
                <a:latin typeface="Times New Roman"/>
                <a:cs typeface="Times New Roman"/>
              </a:rPr>
              <a:t>4 </a:t>
            </a:r>
            <a:r>
              <a:rPr sz="2800" b="1" spc="-5" dirty="0">
                <a:latin typeface="Times New Roman"/>
                <a:cs typeface="Times New Roman"/>
              </a:rPr>
              <a:t>= 16</a:t>
            </a:r>
            <a:r>
              <a:rPr sz="2800" b="1" spc="2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conformers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8739" y="948182"/>
            <a:ext cx="487807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STM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appearances (stable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conformer)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914653"/>
            <a:ext cx="66065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Propelled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translational motion of a single</a:t>
            </a:r>
            <a:r>
              <a:rPr sz="24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molecule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1522" y="3314319"/>
            <a:ext cx="2913380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movement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(random)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contrast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(conformational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904873"/>
            <a:ext cx="1962150" cy="179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8794" y="1866138"/>
            <a:ext cx="2265680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20" dirty="0">
                <a:latin typeface="Times New Roman"/>
                <a:cs typeface="Times New Roman"/>
              </a:rPr>
              <a:t>Cu(111)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-266</a:t>
            </a:r>
            <a:r>
              <a:rPr sz="1950" spc="7" baseline="25641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Excitation </a:t>
            </a:r>
            <a:r>
              <a:rPr sz="2000" dirty="0">
                <a:latin typeface="Times New Roman"/>
                <a:cs typeface="Times New Roman"/>
              </a:rPr>
              <a:t>(via  </a:t>
            </a:r>
            <a:r>
              <a:rPr sz="2000" spc="-5" dirty="0">
                <a:latin typeface="Times New Roman"/>
                <a:cs typeface="Times New Roman"/>
              </a:rPr>
              <a:t>inelastic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tunneling)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9691" y="1378839"/>
            <a:ext cx="179323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racemate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isomers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07151" y="1676336"/>
            <a:ext cx="1027112" cy="839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8551" y="2060575"/>
            <a:ext cx="282575" cy="29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85990" y="1999741"/>
            <a:ext cx="158115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random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5006975"/>
            <a:ext cx="6858000" cy="167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7800" y="2590800"/>
            <a:ext cx="3048000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4910" y="265938"/>
            <a:ext cx="1942464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>
                <a:solidFill>
                  <a:srgbClr val="F1F1F1"/>
                </a:solidFill>
              </a:rPr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5621" y="6517640"/>
            <a:ext cx="270065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Pictures are </a:t>
            </a:r>
            <a:r>
              <a:rPr sz="1600" dirty="0">
                <a:latin typeface="Times New Roman"/>
                <a:cs typeface="Times New Roman"/>
              </a:rPr>
              <a:t>from Google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images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1555" y="1950720"/>
            <a:ext cx="705612" cy="489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1981200"/>
            <a:ext cx="6096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19812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95250"/>
                </a:moveTo>
                <a:lnTo>
                  <a:pt x="419100" y="95250"/>
                </a:lnTo>
                <a:lnTo>
                  <a:pt x="419100" y="0"/>
                </a:lnTo>
                <a:lnTo>
                  <a:pt x="609600" y="190500"/>
                </a:lnTo>
                <a:lnTo>
                  <a:pt x="419100" y="381000"/>
                </a:lnTo>
                <a:lnTo>
                  <a:pt x="4191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1371600"/>
            <a:ext cx="2585974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04456" y="2935351"/>
            <a:ext cx="190436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car (2.1 x 4.8 x 1.5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</a:t>
            </a:r>
            <a:r>
              <a:rPr sz="1575" spc="-15" baseline="26455" dirty="0">
                <a:latin typeface="Times New Roman"/>
                <a:cs typeface="Times New Roman"/>
              </a:rPr>
              <a:t>3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1295400"/>
            <a:ext cx="2173351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2322" y="3007233"/>
            <a:ext cx="118300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human </a:t>
            </a:r>
            <a:r>
              <a:rPr sz="1600" spc="-5" dirty="0">
                <a:latin typeface="Times New Roman"/>
                <a:cs typeface="Times New Roman"/>
              </a:rPr>
              <a:t>(~2</a:t>
            </a:r>
            <a:r>
              <a:rPr sz="1600" spc="-20" dirty="0">
                <a:latin typeface="Times New Roman"/>
                <a:cs typeface="Times New Roman"/>
              </a:rPr>
              <a:t> 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07096" y="3581400"/>
            <a:ext cx="110349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82916" y="4916804"/>
            <a:ext cx="127762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 marR="5080" indent="-27051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pencil (~ 2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dm)  </a:t>
            </a:r>
            <a:r>
              <a:rPr sz="1600" dirty="0">
                <a:latin typeface="Times New Roman"/>
                <a:cs typeface="Times New Roman"/>
              </a:rPr>
              <a:t>(10</a:t>
            </a:r>
            <a:r>
              <a:rPr sz="1575" baseline="26455" dirty="0">
                <a:latin typeface="Times New Roman"/>
                <a:cs typeface="Times New Roman"/>
              </a:rPr>
              <a:t>-1</a:t>
            </a:r>
            <a:r>
              <a:rPr sz="1575" spc="67" baseline="264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34404" y="3429000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56808" y="4425822"/>
            <a:ext cx="110744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dice (~ 1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cm)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(10</a:t>
            </a:r>
            <a:r>
              <a:rPr sz="1575" baseline="26455" dirty="0">
                <a:latin typeface="Times New Roman"/>
                <a:cs typeface="Times New Roman"/>
              </a:rPr>
              <a:t>-2</a:t>
            </a:r>
            <a:r>
              <a:rPr sz="1575" spc="82" baseline="2645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8746" y="3581400"/>
            <a:ext cx="762000" cy="975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2553" y="4688204"/>
            <a:ext cx="123698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head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a pin </a:t>
            </a:r>
            <a:r>
              <a:rPr sz="1600" spc="-10" dirty="0">
                <a:latin typeface="Times New Roman"/>
                <a:cs typeface="Times New Roman"/>
              </a:rPr>
              <a:t>(~ 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mm)  </a:t>
            </a:r>
            <a:r>
              <a:rPr sz="1600" dirty="0">
                <a:latin typeface="Times New Roman"/>
                <a:cs typeface="Times New Roman"/>
              </a:rPr>
              <a:t>(10</a:t>
            </a:r>
            <a:r>
              <a:rPr sz="1575" baseline="26455" dirty="0">
                <a:latin typeface="Times New Roman"/>
                <a:cs typeface="Times New Roman"/>
              </a:rPr>
              <a:t>-3</a:t>
            </a:r>
            <a:r>
              <a:rPr sz="1575" spc="67" baseline="264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93772" y="3505200"/>
            <a:ext cx="1613408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77820" y="4688204"/>
            <a:ext cx="175069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dust </a:t>
            </a:r>
            <a:r>
              <a:rPr sz="1600" spc="-10" dirty="0">
                <a:latin typeface="Times New Roman"/>
                <a:cs typeface="Times New Roman"/>
              </a:rPr>
              <a:t>mite </a:t>
            </a:r>
            <a:r>
              <a:rPr sz="1600" spc="-5" dirty="0">
                <a:latin typeface="Times New Roman"/>
                <a:cs typeface="Times New Roman"/>
              </a:rPr>
              <a:t>(~ 300 </a:t>
            </a:r>
            <a:r>
              <a:rPr sz="1600" spc="-20" dirty="0">
                <a:latin typeface="Symbol"/>
                <a:cs typeface="Symbol"/>
              </a:rPr>
              <a:t></a:t>
            </a:r>
            <a:r>
              <a:rPr sz="1600" spc="-20" dirty="0">
                <a:latin typeface="Times New Roman"/>
                <a:cs typeface="Times New Roman"/>
              </a:rPr>
              <a:t>m)  </a:t>
            </a:r>
            <a:r>
              <a:rPr sz="1600" dirty="0">
                <a:latin typeface="Times New Roman"/>
                <a:cs typeface="Times New Roman"/>
              </a:rPr>
              <a:t>(10</a:t>
            </a:r>
            <a:r>
              <a:rPr sz="1575" baseline="26455" dirty="0">
                <a:latin typeface="Times New Roman"/>
                <a:cs typeface="Times New Roman"/>
              </a:rPr>
              <a:t>-4</a:t>
            </a:r>
            <a:r>
              <a:rPr sz="1575" spc="67" baseline="264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4114800"/>
            <a:ext cx="1320800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6303" y="5221985"/>
            <a:ext cx="119634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blood cell  (~ 2 </a:t>
            </a:r>
            <a:r>
              <a:rPr sz="1600" spc="-10" dirty="0">
                <a:latin typeface="Symbol"/>
                <a:cs typeface="Symbol"/>
              </a:rPr>
              <a:t></a:t>
            </a:r>
            <a:r>
              <a:rPr sz="1600" spc="-10" dirty="0">
                <a:latin typeface="Times New Roman"/>
                <a:cs typeface="Times New Roman"/>
              </a:rPr>
              <a:t>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wide)</a:t>
            </a:r>
            <a:endParaRPr sz="16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(10</a:t>
            </a:r>
            <a:r>
              <a:rPr sz="1575" baseline="26455" dirty="0">
                <a:latin typeface="Times New Roman"/>
                <a:cs typeface="Times New Roman"/>
              </a:rPr>
              <a:t>-6</a:t>
            </a:r>
            <a:r>
              <a:rPr sz="1575" spc="67" baseline="264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52800" y="1295400"/>
            <a:ext cx="2133600" cy="1600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9755" y="1950720"/>
            <a:ext cx="705612" cy="489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7000" y="1981200"/>
            <a:ext cx="6096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67000" y="19812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95250"/>
                </a:moveTo>
                <a:lnTo>
                  <a:pt x="419100" y="95250"/>
                </a:lnTo>
                <a:lnTo>
                  <a:pt x="419100" y="0"/>
                </a:lnTo>
                <a:lnTo>
                  <a:pt x="609600" y="190500"/>
                </a:lnTo>
                <a:lnTo>
                  <a:pt x="419100" y="381000"/>
                </a:lnTo>
                <a:lnTo>
                  <a:pt x="4191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77132" y="2977641"/>
            <a:ext cx="80010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steam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33600" y="5486400"/>
            <a:ext cx="1584960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10761" y="5831535"/>
            <a:ext cx="243713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269" marR="5080" indent="-87820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strand of DNA (~ 2 nm wide)  </a:t>
            </a:r>
            <a:r>
              <a:rPr sz="1600" dirty="0">
                <a:latin typeface="Times New Roman"/>
                <a:cs typeface="Times New Roman"/>
              </a:rPr>
              <a:t>(10</a:t>
            </a:r>
            <a:r>
              <a:rPr sz="1575" baseline="26455" dirty="0">
                <a:latin typeface="Times New Roman"/>
                <a:cs typeface="Times New Roman"/>
              </a:rPr>
              <a:t>-9</a:t>
            </a:r>
            <a:r>
              <a:rPr sz="1575" spc="67" baseline="264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3209" y="5746699"/>
            <a:ext cx="2040889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Nanote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hnology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852" y="1774819"/>
            <a:ext cx="3717261" cy="2005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14653"/>
            <a:ext cx="7329805" cy="103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Directional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translational motion (symmetry</a:t>
            </a:r>
            <a:r>
              <a:rPr sz="2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breaking!!!)</a:t>
            </a:r>
            <a:endParaRPr sz="2400">
              <a:latin typeface="Times New Roman"/>
              <a:cs typeface="Times New Roman"/>
            </a:endParaRPr>
          </a:p>
          <a:p>
            <a:pPr marL="1394460" marR="4001135" indent="312420">
              <a:lnSpc>
                <a:spcPct val="100000"/>
              </a:lnSpc>
              <a:spcBef>
                <a:spcPts val="300"/>
              </a:spcBef>
            </a:pPr>
            <a:r>
              <a:rPr sz="2000" i="1" dirty="0">
                <a:latin typeface="Times New Roman"/>
                <a:cs typeface="Times New Roman"/>
              </a:rPr>
              <a:t>meso</a:t>
            </a:r>
            <a:r>
              <a:rPr sz="2000" dirty="0"/>
              <a:t>-isomer  (“correct</a:t>
            </a:r>
            <a:r>
              <a:rPr sz="2000" spc="-114" dirty="0"/>
              <a:t> </a:t>
            </a:r>
            <a:r>
              <a:rPr sz="2000" dirty="0"/>
              <a:t>landing”)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4209986"/>
            <a:ext cx="8524875" cy="64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5076" y="3032061"/>
            <a:ext cx="908050" cy="80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850" y="5300726"/>
            <a:ext cx="7543800" cy="1219200"/>
          </a:xfrm>
          <a:custGeom>
            <a:avLst/>
            <a:gdLst/>
            <a:ahLst/>
            <a:cxnLst/>
            <a:rect l="l" t="t" r="r" b="b"/>
            <a:pathLst>
              <a:path w="7543800" h="1219200">
                <a:moveTo>
                  <a:pt x="0" y="107568"/>
                </a:moveTo>
                <a:lnTo>
                  <a:pt x="8461" y="65686"/>
                </a:lnTo>
                <a:lnTo>
                  <a:pt x="31537" y="31495"/>
                </a:lnTo>
                <a:lnTo>
                  <a:pt x="65761" y="8449"/>
                </a:lnTo>
                <a:lnTo>
                  <a:pt x="107670" y="0"/>
                </a:lnTo>
                <a:lnTo>
                  <a:pt x="7436104" y="0"/>
                </a:lnTo>
                <a:lnTo>
                  <a:pt x="7478006" y="8449"/>
                </a:lnTo>
                <a:lnTo>
                  <a:pt x="7512240" y="31495"/>
                </a:lnTo>
                <a:lnTo>
                  <a:pt x="7535330" y="65686"/>
                </a:lnTo>
                <a:lnTo>
                  <a:pt x="7543800" y="107568"/>
                </a:lnTo>
                <a:lnTo>
                  <a:pt x="7543800" y="1111465"/>
                </a:lnTo>
                <a:lnTo>
                  <a:pt x="7535330" y="1153374"/>
                </a:lnTo>
                <a:lnTo>
                  <a:pt x="7512240" y="1187599"/>
                </a:lnTo>
                <a:lnTo>
                  <a:pt x="7478006" y="1210674"/>
                </a:lnTo>
                <a:lnTo>
                  <a:pt x="7436104" y="1219136"/>
                </a:lnTo>
                <a:lnTo>
                  <a:pt x="107670" y="1219136"/>
                </a:lnTo>
                <a:lnTo>
                  <a:pt x="65761" y="1210674"/>
                </a:lnTo>
                <a:lnTo>
                  <a:pt x="31537" y="1187599"/>
                </a:lnTo>
                <a:lnTo>
                  <a:pt x="8461" y="1153374"/>
                </a:lnTo>
                <a:lnTo>
                  <a:pt x="0" y="1111465"/>
                </a:lnTo>
                <a:lnTo>
                  <a:pt x="0" y="1075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9475" y="5529262"/>
            <a:ext cx="1957451" cy="796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5539" y="5620816"/>
            <a:ext cx="2012314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135" marR="5080" indent="-56007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meso</a:t>
            </a:r>
            <a:r>
              <a:rPr sz="1800" spc="-5" dirty="0">
                <a:latin typeface="Times New Roman"/>
                <a:cs typeface="Times New Roman"/>
              </a:rPr>
              <a:t>-isomer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(“wrong  </a:t>
            </a:r>
            <a:r>
              <a:rPr sz="1800" dirty="0">
                <a:latin typeface="Times New Roman"/>
                <a:cs typeface="Times New Roman"/>
              </a:rPr>
              <a:t>landing”)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3292" y="5771692"/>
            <a:ext cx="23488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no </a:t>
            </a:r>
            <a:r>
              <a:rPr sz="1800" b="1" dirty="0">
                <a:latin typeface="Times New Roman"/>
                <a:cs typeface="Times New Roman"/>
              </a:rPr>
              <a:t>movement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observed!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9200" y="1600200"/>
            <a:ext cx="3149600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5876" y="2205101"/>
            <a:ext cx="2620899" cy="172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8976" y="2333625"/>
            <a:ext cx="1652524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0462" y="3586098"/>
            <a:ext cx="830580" cy="830580"/>
          </a:xfrm>
          <a:custGeom>
            <a:avLst/>
            <a:gdLst/>
            <a:ahLst/>
            <a:cxnLst/>
            <a:rect l="l" t="t" r="r" b="b"/>
            <a:pathLst>
              <a:path w="830580" h="830579">
                <a:moveTo>
                  <a:pt x="0" y="415163"/>
                </a:moveTo>
                <a:lnTo>
                  <a:pt x="2792" y="366756"/>
                </a:lnTo>
                <a:lnTo>
                  <a:pt x="10964" y="319986"/>
                </a:lnTo>
                <a:lnTo>
                  <a:pt x="24201" y="275166"/>
                </a:lnTo>
                <a:lnTo>
                  <a:pt x="42194" y="232608"/>
                </a:lnTo>
                <a:lnTo>
                  <a:pt x="64630" y="192622"/>
                </a:lnTo>
                <a:lnTo>
                  <a:pt x="91198" y="155522"/>
                </a:lnTo>
                <a:lnTo>
                  <a:pt x="121586" y="121618"/>
                </a:lnTo>
                <a:lnTo>
                  <a:pt x="155483" y="91223"/>
                </a:lnTo>
                <a:lnTo>
                  <a:pt x="192577" y="64648"/>
                </a:lnTo>
                <a:lnTo>
                  <a:pt x="232557" y="42206"/>
                </a:lnTo>
                <a:lnTo>
                  <a:pt x="275110" y="24209"/>
                </a:lnTo>
                <a:lnTo>
                  <a:pt x="319926" y="10967"/>
                </a:lnTo>
                <a:lnTo>
                  <a:pt x="366693" y="2793"/>
                </a:lnTo>
                <a:lnTo>
                  <a:pt x="415099" y="0"/>
                </a:lnTo>
                <a:lnTo>
                  <a:pt x="463529" y="2793"/>
                </a:lnTo>
                <a:lnTo>
                  <a:pt x="510315" y="10967"/>
                </a:lnTo>
                <a:lnTo>
                  <a:pt x="555146" y="24209"/>
                </a:lnTo>
                <a:lnTo>
                  <a:pt x="597709" y="42206"/>
                </a:lnTo>
                <a:lnTo>
                  <a:pt x="637696" y="64648"/>
                </a:lnTo>
                <a:lnTo>
                  <a:pt x="674793" y="91223"/>
                </a:lnTo>
                <a:lnTo>
                  <a:pt x="708691" y="121618"/>
                </a:lnTo>
                <a:lnTo>
                  <a:pt x="739079" y="155522"/>
                </a:lnTo>
                <a:lnTo>
                  <a:pt x="765644" y="192622"/>
                </a:lnTo>
                <a:lnTo>
                  <a:pt x="788077" y="232608"/>
                </a:lnTo>
                <a:lnTo>
                  <a:pt x="806067" y="275166"/>
                </a:lnTo>
                <a:lnTo>
                  <a:pt x="819301" y="319986"/>
                </a:lnTo>
                <a:lnTo>
                  <a:pt x="827470" y="366756"/>
                </a:lnTo>
                <a:lnTo>
                  <a:pt x="830262" y="415163"/>
                </a:lnTo>
                <a:lnTo>
                  <a:pt x="827470" y="463593"/>
                </a:lnTo>
                <a:lnTo>
                  <a:pt x="819301" y="510379"/>
                </a:lnTo>
                <a:lnTo>
                  <a:pt x="806067" y="555209"/>
                </a:lnTo>
                <a:lnTo>
                  <a:pt x="788077" y="597773"/>
                </a:lnTo>
                <a:lnTo>
                  <a:pt x="765644" y="637759"/>
                </a:lnTo>
                <a:lnTo>
                  <a:pt x="739079" y="674857"/>
                </a:lnTo>
                <a:lnTo>
                  <a:pt x="708691" y="708755"/>
                </a:lnTo>
                <a:lnTo>
                  <a:pt x="674793" y="739142"/>
                </a:lnTo>
                <a:lnTo>
                  <a:pt x="637696" y="765708"/>
                </a:lnTo>
                <a:lnTo>
                  <a:pt x="597709" y="788141"/>
                </a:lnTo>
                <a:lnTo>
                  <a:pt x="555146" y="806130"/>
                </a:lnTo>
                <a:lnTo>
                  <a:pt x="510315" y="819365"/>
                </a:lnTo>
                <a:lnTo>
                  <a:pt x="463529" y="827533"/>
                </a:lnTo>
                <a:lnTo>
                  <a:pt x="415099" y="830326"/>
                </a:lnTo>
                <a:lnTo>
                  <a:pt x="366693" y="827533"/>
                </a:lnTo>
                <a:lnTo>
                  <a:pt x="319926" y="819365"/>
                </a:lnTo>
                <a:lnTo>
                  <a:pt x="275110" y="806130"/>
                </a:lnTo>
                <a:lnTo>
                  <a:pt x="232557" y="788141"/>
                </a:lnTo>
                <a:lnTo>
                  <a:pt x="192577" y="765708"/>
                </a:lnTo>
                <a:lnTo>
                  <a:pt x="155483" y="739142"/>
                </a:lnTo>
                <a:lnTo>
                  <a:pt x="121586" y="708755"/>
                </a:lnTo>
                <a:lnTo>
                  <a:pt x="91198" y="674857"/>
                </a:lnTo>
                <a:lnTo>
                  <a:pt x="64630" y="637759"/>
                </a:lnTo>
                <a:lnTo>
                  <a:pt x="42194" y="597773"/>
                </a:lnTo>
                <a:lnTo>
                  <a:pt x="24201" y="555209"/>
                </a:lnTo>
                <a:lnTo>
                  <a:pt x="10964" y="510379"/>
                </a:lnTo>
                <a:lnTo>
                  <a:pt x="2792" y="463593"/>
                </a:lnTo>
                <a:lnTo>
                  <a:pt x="0" y="415163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6450" y="4002151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273"/>
                </a:lnTo>
              </a:path>
            </a:pathLst>
          </a:custGeom>
          <a:ln w="1905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25" y="3794125"/>
            <a:ext cx="360680" cy="208279"/>
          </a:xfrm>
          <a:custGeom>
            <a:avLst/>
            <a:gdLst/>
            <a:ahLst/>
            <a:cxnLst/>
            <a:rect l="l" t="t" r="r" b="b"/>
            <a:pathLst>
              <a:path w="360680" h="208279">
                <a:moveTo>
                  <a:pt x="0" y="0"/>
                </a:moveTo>
                <a:lnTo>
                  <a:pt x="360426" y="207899"/>
                </a:lnTo>
              </a:path>
            </a:pathLst>
          </a:custGeom>
          <a:ln w="1270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6450" y="3794125"/>
            <a:ext cx="360680" cy="208279"/>
          </a:xfrm>
          <a:custGeom>
            <a:avLst/>
            <a:gdLst/>
            <a:ahLst/>
            <a:cxnLst/>
            <a:rect l="l" t="t" r="r" b="b"/>
            <a:pathLst>
              <a:path w="360680" h="208279">
                <a:moveTo>
                  <a:pt x="0" y="208025"/>
                </a:moveTo>
                <a:lnTo>
                  <a:pt x="360299" y="0"/>
                </a:lnTo>
              </a:path>
            </a:pathLst>
          </a:custGeom>
          <a:ln w="12699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6450" y="358609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414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744" y="3602101"/>
            <a:ext cx="4337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12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-5" dirty="0">
                <a:latin typeface="Angsana New"/>
                <a:cs typeface="Angsana New"/>
              </a:rPr>
              <a:t>°</a:t>
            </a:r>
            <a:endParaRPr sz="1800">
              <a:latin typeface="Angsana New"/>
              <a:cs typeface="Angsana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319" y="4426330"/>
            <a:ext cx="2019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</a:t>
            </a:r>
            <a:r>
              <a:rPr sz="1800" spc="-5" dirty="0">
                <a:latin typeface="Angsana New"/>
                <a:cs typeface="Angsana New"/>
              </a:rPr>
              <a:t>°</a:t>
            </a:r>
            <a:endParaRPr sz="1800">
              <a:latin typeface="Angsana New"/>
              <a:cs typeface="Angsana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7595" y="2931972"/>
            <a:ext cx="185991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marR="5080" indent="-412750">
              <a:lnSpc>
                <a:spcPct val="108500"/>
              </a:lnSpc>
            </a:pPr>
            <a:r>
              <a:rPr sz="1800" spc="-5" dirty="0">
                <a:latin typeface="Calibri"/>
                <a:cs typeface="Calibri"/>
              </a:rPr>
              <a:t>Preferentially linear  180</a:t>
            </a:r>
            <a:r>
              <a:rPr sz="1800" spc="-5" dirty="0">
                <a:latin typeface="Angsana New"/>
                <a:cs typeface="Angsana New"/>
              </a:rPr>
              <a:t>°</a:t>
            </a:r>
            <a:endParaRPr sz="1800">
              <a:latin typeface="Angsana New"/>
              <a:cs typeface="Angsana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0194" y="4489069"/>
            <a:ext cx="80264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Random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6801" y="4148201"/>
            <a:ext cx="344805" cy="308610"/>
          </a:xfrm>
          <a:custGeom>
            <a:avLst/>
            <a:gdLst/>
            <a:ahLst/>
            <a:cxnLst/>
            <a:rect l="l" t="t" r="r" b="b"/>
            <a:pathLst>
              <a:path w="344805" h="308610">
                <a:moveTo>
                  <a:pt x="63205" y="43517"/>
                </a:moveTo>
                <a:lnTo>
                  <a:pt x="50525" y="57754"/>
                </a:lnTo>
                <a:lnTo>
                  <a:pt x="331724" y="308610"/>
                </a:lnTo>
                <a:lnTo>
                  <a:pt x="344424" y="294513"/>
                </a:lnTo>
                <a:lnTo>
                  <a:pt x="63205" y="43517"/>
                </a:lnTo>
                <a:close/>
              </a:path>
              <a:path w="344805" h="308610">
                <a:moveTo>
                  <a:pt x="0" y="0"/>
                </a:moveTo>
                <a:lnTo>
                  <a:pt x="31496" y="79121"/>
                </a:lnTo>
                <a:lnTo>
                  <a:pt x="50525" y="57754"/>
                </a:lnTo>
                <a:lnTo>
                  <a:pt x="41021" y="49276"/>
                </a:lnTo>
                <a:lnTo>
                  <a:pt x="53721" y="35052"/>
                </a:lnTo>
                <a:lnTo>
                  <a:pt x="70744" y="35052"/>
                </a:lnTo>
                <a:lnTo>
                  <a:pt x="82169" y="22225"/>
                </a:lnTo>
                <a:lnTo>
                  <a:pt x="0" y="0"/>
                </a:lnTo>
                <a:close/>
              </a:path>
              <a:path w="344805" h="308610">
                <a:moveTo>
                  <a:pt x="53721" y="35052"/>
                </a:moveTo>
                <a:lnTo>
                  <a:pt x="41021" y="49276"/>
                </a:lnTo>
                <a:lnTo>
                  <a:pt x="50525" y="57754"/>
                </a:lnTo>
                <a:lnTo>
                  <a:pt x="63205" y="43517"/>
                </a:lnTo>
                <a:lnTo>
                  <a:pt x="53721" y="35052"/>
                </a:lnTo>
                <a:close/>
              </a:path>
              <a:path w="344805" h="308610">
                <a:moveTo>
                  <a:pt x="70744" y="35052"/>
                </a:moveTo>
                <a:lnTo>
                  <a:pt x="53721" y="35052"/>
                </a:lnTo>
                <a:lnTo>
                  <a:pt x="63205" y="43517"/>
                </a:lnTo>
                <a:lnTo>
                  <a:pt x="70744" y="35052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1755" y="4135373"/>
            <a:ext cx="304165" cy="308610"/>
          </a:xfrm>
          <a:custGeom>
            <a:avLst/>
            <a:gdLst/>
            <a:ahLst/>
            <a:cxnLst/>
            <a:rect l="l" t="t" r="r" b="b"/>
            <a:pathLst>
              <a:path w="304165" h="308610">
                <a:moveTo>
                  <a:pt x="243357" y="47682"/>
                </a:moveTo>
                <a:lnTo>
                  <a:pt x="0" y="295021"/>
                </a:lnTo>
                <a:lnTo>
                  <a:pt x="13588" y="308356"/>
                </a:lnTo>
                <a:lnTo>
                  <a:pt x="256914" y="61049"/>
                </a:lnTo>
                <a:lnTo>
                  <a:pt x="243357" y="47682"/>
                </a:lnTo>
                <a:close/>
              </a:path>
              <a:path w="304165" h="308610">
                <a:moveTo>
                  <a:pt x="291153" y="38608"/>
                </a:moveTo>
                <a:lnTo>
                  <a:pt x="252285" y="38608"/>
                </a:lnTo>
                <a:lnTo>
                  <a:pt x="265874" y="51943"/>
                </a:lnTo>
                <a:lnTo>
                  <a:pt x="256914" y="61049"/>
                </a:lnTo>
                <a:lnTo>
                  <a:pt x="277304" y="81153"/>
                </a:lnTo>
                <a:lnTo>
                  <a:pt x="291153" y="38608"/>
                </a:lnTo>
                <a:close/>
              </a:path>
              <a:path w="304165" h="308610">
                <a:moveTo>
                  <a:pt x="252285" y="38608"/>
                </a:moveTo>
                <a:lnTo>
                  <a:pt x="243357" y="47682"/>
                </a:lnTo>
                <a:lnTo>
                  <a:pt x="256914" y="61049"/>
                </a:lnTo>
                <a:lnTo>
                  <a:pt x="265874" y="51943"/>
                </a:lnTo>
                <a:lnTo>
                  <a:pt x="252285" y="38608"/>
                </a:lnTo>
                <a:close/>
              </a:path>
              <a:path w="304165" h="308610">
                <a:moveTo>
                  <a:pt x="303720" y="0"/>
                </a:moveTo>
                <a:lnTo>
                  <a:pt x="223075" y="27685"/>
                </a:lnTo>
                <a:lnTo>
                  <a:pt x="243357" y="47682"/>
                </a:lnTo>
                <a:lnTo>
                  <a:pt x="252285" y="38608"/>
                </a:lnTo>
                <a:lnTo>
                  <a:pt x="291153" y="38608"/>
                </a:lnTo>
                <a:lnTo>
                  <a:pt x="303720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065" y="4468367"/>
            <a:ext cx="80264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Random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49476" y="3382771"/>
            <a:ext cx="246379" cy="400685"/>
          </a:xfrm>
          <a:custGeom>
            <a:avLst/>
            <a:gdLst/>
            <a:ahLst/>
            <a:cxnLst/>
            <a:rect l="l" t="t" r="r" b="b"/>
            <a:pathLst>
              <a:path w="246380" h="400685">
                <a:moveTo>
                  <a:pt x="6603" y="315341"/>
                </a:moveTo>
                <a:lnTo>
                  <a:pt x="0" y="400177"/>
                </a:lnTo>
                <a:lnTo>
                  <a:pt x="71881" y="354584"/>
                </a:lnTo>
                <a:lnTo>
                  <a:pt x="65544" y="350774"/>
                </a:lnTo>
                <a:lnTo>
                  <a:pt x="40893" y="350774"/>
                </a:lnTo>
                <a:lnTo>
                  <a:pt x="24510" y="340995"/>
                </a:lnTo>
                <a:lnTo>
                  <a:pt x="31094" y="330063"/>
                </a:lnTo>
                <a:lnTo>
                  <a:pt x="6603" y="315341"/>
                </a:lnTo>
                <a:close/>
              </a:path>
              <a:path w="246380" h="400685">
                <a:moveTo>
                  <a:pt x="31094" y="330063"/>
                </a:moveTo>
                <a:lnTo>
                  <a:pt x="24510" y="340995"/>
                </a:lnTo>
                <a:lnTo>
                  <a:pt x="40893" y="350774"/>
                </a:lnTo>
                <a:lnTo>
                  <a:pt x="47448" y="339895"/>
                </a:lnTo>
                <a:lnTo>
                  <a:pt x="31094" y="330063"/>
                </a:lnTo>
                <a:close/>
              </a:path>
              <a:path w="246380" h="400685">
                <a:moveTo>
                  <a:pt x="47448" y="339895"/>
                </a:moveTo>
                <a:lnTo>
                  <a:pt x="40893" y="350774"/>
                </a:lnTo>
                <a:lnTo>
                  <a:pt x="65544" y="350774"/>
                </a:lnTo>
                <a:lnTo>
                  <a:pt x="47448" y="339895"/>
                </a:lnTo>
                <a:close/>
              </a:path>
              <a:path w="246380" h="400685">
                <a:moveTo>
                  <a:pt x="229869" y="0"/>
                </a:moveTo>
                <a:lnTo>
                  <a:pt x="31094" y="330063"/>
                </a:lnTo>
                <a:lnTo>
                  <a:pt x="47448" y="339895"/>
                </a:lnTo>
                <a:lnTo>
                  <a:pt x="246252" y="9906"/>
                </a:lnTo>
                <a:lnTo>
                  <a:pt x="229869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9291" y="3335782"/>
            <a:ext cx="218440" cy="414020"/>
          </a:xfrm>
          <a:custGeom>
            <a:avLst/>
            <a:gdLst/>
            <a:ahLst/>
            <a:cxnLst/>
            <a:rect l="l" t="t" r="r" b="b"/>
            <a:pathLst>
              <a:path w="218440" h="414020">
                <a:moveTo>
                  <a:pt x="174788" y="350394"/>
                </a:moveTo>
                <a:lnTo>
                  <a:pt x="149453" y="363347"/>
                </a:lnTo>
                <a:lnTo>
                  <a:pt x="218033" y="413893"/>
                </a:lnTo>
                <a:lnTo>
                  <a:pt x="217566" y="361696"/>
                </a:lnTo>
                <a:lnTo>
                  <a:pt x="180568" y="361696"/>
                </a:lnTo>
                <a:lnTo>
                  <a:pt x="174788" y="350394"/>
                </a:lnTo>
                <a:close/>
              </a:path>
              <a:path w="218440" h="414020">
                <a:moveTo>
                  <a:pt x="191779" y="341708"/>
                </a:moveTo>
                <a:lnTo>
                  <a:pt x="174788" y="350394"/>
                </a:lnTo>
                <a:lnTo>
                  <a:pt x="180568" y="361696"/>
                </a:lnTo>
                <a:lnTo>
                  <a:pt x="197586" y="353060"/>
                </a:lnTo>
                <a:lnTo>
                  <a:pt x="191779" y="341708"/>
                </a:lnTo>
                <a:close/>
              </a:path>
              <a:path w="218440" h="414020">
                <a:moveTo>
                  <a:pt x="217271" y="328676"/>
                </a:moveTo>
                <a:lnTo>
                  <a:pt x="191779" y="341708"/>
                </a:lnTo>
                <a:lnTo>
                  <a:pt x="197586" y="353060"/>
                </a:lnTo>
                <a:lnTo>
                  <a:pt x="180568" y="361696"/>
                </a:lnTo>
                <a:lnTo>
                  <a:pt x="217566" y="361696"/>
                </a:lnTo>
                <a:lnTo>
                  <a:pt x="217271" y="328676"/>
                </a:lnTo>
                <a:close/>
              </a:path>
              <a:path w="218440" h="414020">
                <a:moveTo>
                  <a:pt x="16967" y="0"/>
                </a:moveTo>
                <a:lnTo>
                  <a:pt x="0" y="8636"/>
                </a:lnTo>
                <a:lnTo>
                  <a:pt x="174788" y="350394"/>
                </a:lnTo>
                <a:lnTo>
                  <a:pt x="191779" y="341708"/>
                </a:lnTo>
                <a:lnTo>
                  <a:pt x="16967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6700" y="436410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8862" y="0"/>
                </a:moveTo>
                <a:lnTo>
                  <a:pt x="0" y="77724"/>
                </a:lnTo>
                <a:lnTo>
                  <a:pt x="77851" y="77724"/>
                </a:lnTo>
                <a:lnTo>
                  <a:pt x="388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6700" y="436410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0" y="77724"/>
                </a:moveTo>
                <a:lnTo>
                  <a:pt x="38862" y="0"/>
                </a:lnTo>
                <a:lnTo>
                  <a:pt x="77851" y="77724"/>
                </a:lnTo>
                <a:lnTo>
                  <a:pt x="0" y="77724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6700" y="394804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8862" y="0"/>
                </a:moveTo>
                <a:lnTo>
                  <a:pt x="0" y="77850"/>
                </a:lnTo>
                <a:lnTo>
                  <a:pt x="77851" y="77850"/>
                </a:lnTo>
                <a:lnTo>
                  <a:pt x="388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6700" y="394804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0" y="77850"/>
                </a:moveTo>
                <a:lnTo>
                  <a:pt x="38862" y="0"/>
                </a:lnTo>
                <a:lnTo>
                  <a:pt x="77851" y="77850"/>
                </a:lnTo>
                <a:lnTo>
                  <a:pt x="0" y="778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560" y="1776857"/>
            <a:ext cx="232410" cy="221615"/>
          </a:xfrm>
          <a:custGeom>
            <a:avLst/>
            <a:gdLst/>
            <a:ahLst/>
            <a:cxnLst/>
            <a:rect l="l" t="t" r="r" b="b"/>
            <a:pathLst>
              <a:path w="232409" h="221614">
                <a:moveTo>
                  <a:pt x="0" y="0"/>
                </a:moveTo>
                <a:lnTo>
                  <a:pt x="232029" y="221361"/>
                </a:lnTo>
              </a:path>
            </a:pathLst>
          </a:custGeom>
          <a:ln w="12699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7926" y="2103373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5976"/>
                </a:lnTo>
              </a:path>
            </a:pathLst>
          </a:custGeom>
          <a:ln w="1905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7323" y="1762125"/>
            <a:ext cx="59055" cy="314325"/>
          </a:xfrm>
          <a:custGeom>
            <a:avLst/>
            <a:gdLst/>
            <a:ahLst/>
            <a:cxnLst/>
            <a:rect l="l" t="t" r="r" b="b"/>
            <a:pathLst>
              <a:path w="59055" h="314325">
                <a:moveTo>
                  <a:pt x="0" y="314325"/>
                </a:moveTo>
                <a:lnTo>
                  <a:pt x="58801" y="0"/>
                </a:lnTo>
              </a:path>
            </a:pathLst>
          </a:custGeom>
          <a:ln w="12699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9826" y="2036826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5" h="73025">
                <a:moveTo>
                  <a:pt x="38862" y="0"/>
                </a:moveTo>
                <a:lnTo>
                  <a:pt x="0" y="73025"/>
                </a:lnTo>
                <a:lnTo>
                  <a:pt x="77724" y="73025"/>
                </a:lnTo>
                <a:lnTo>
                  <a:pt x="388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9826" y="2036826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5" h="73025">
                <a:moveTo>
                  <a:pt x="0" y="73025"/>
                </a:moveTo>
                <a:lnTo>
                  <a:pt x="38862" y="0"/>
                </a:lnTo>
                <a:lnTo>
                  <a:pt x="77724" y="7302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73326" y="1733550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5" h="73025">
                <a:moveTo>
                  <a:pt x="38862" y="0"/>
                </a:moveTo>
                <a:lnTo>
                  <a:pt x="0" y="73025"/>
                </a:lnTo>
                <a:lnTo>
                  <a:pt x="77724" y="73025"/>
                </a:lnTo>
                <a:lnTo>
                  <a:pt x="388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3326" y="1733550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5" h="73025">
                <a:moveTo>
                  <a:pt x="0" y="73025"/>
                </a:moveTo>
                <a:lnTo>
                  <a:pt x="38862" y="0"/>
                </a:lnTo>
                <a:lnTo>
                  <a:pt x="77724" y="7302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9826" y="2382901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5" h="73025">
                <a:moveTo>
                  <a:pt x="38862" y="0"/>
                </a:moveTo>
                <a:lnTo>
                  <a:pt x="0" y="73025"/>
                </a:lnTo>
                <a:lnTo>
                  <a:pt x="77724" y="73025"/>
                </a:lnTo>
                <a:lnTo>
                  <a:pt x="388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09826" y="2382901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5" h="73025">
                <a:moveTo>
                  <a:pt x="0" y="73025"/>
                </a:moveTo>
                <a:lnTo>
                  <a:pt x="38862" y="0"/>
                </a:lnTo>
                <a:lnTo>
                  <a:pt x="77724" y="7302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7375" y="2152650"/>
            <a:ext cx="76200" cy="212725"/>
          </a:xfrm>
          <a:custGeom>
            <a:avLst/>
            <a:gdLst/>
            <a:ahLst/>
            <a:cxnLst/>
            <a:rect l="l" t="t" r="r" b="b"/>
            <a:pathLst>
              <a:path w="76200" h="212725">
                <a:moveTo>
                  <a:pt x="44450" y="63500"/>
                </a:moveTo>
                <a:lnTo>
                  <a:pt x="31750" y="63500"/>
                </a:lnTo>
                <a:lnTo>
                  <a:pt x="31750" y="212725"/>
                </a:lnTo>
                <a:lnTo>
                  <a:pt x="44450" y="212725"/>
                </a:lnTo>
                <a:lnTo>
                  <a:pt x="44450" y="63500"/>
                </a:lnTo>
                <a:close/>
              </a:path>
              <a:path w="76200" h="2127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127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87347" y="1817623"/>
            <a:ext cx="76200" cy="208279"/>
          </a:xfrm>
          <a:custGeom>
            <a:avLst/>
            <a:gdLst/>
            <a:ahLst/>
            <a:cxnLst/>
            <a:rect l="l" t="t" r="r" b="b"/>
            <a:pathLst>
              <a:path w="76200" h="208280">
                <a:moveTo>
                  <a:pt x="33103" y="72447"/>
                </a:moveTo>
                <a:lnTo>
                  <a:pt x="0" y="204977"/>
                </a:lnTo>
                <a:lnTo>
                  <a:pt x="12318" y="208025"/>
                </a:lnTo>
                <a:lnTo>
                  <a:pt x="45444" y="75522"/>
                </a:lnTo>
                <a:lnTo>
                  <a:pt x="33103" y="72447"/>
                </a:lnTo>
                <a:close/>
              </a:path>
              <a:path w="76200" h="208280">
                <a:moveTo>
                  <a:pt x="71047" y="60070"/>
                </a:moveTo>
                <a:lnTo>
                  <a:pt x="36194" y="60070"/>
                </a:lnTo>
                <a:lnTo>
                  <a:pt x="48513" y="63245"/>
                </a:lnTo>
                <a:lnTo>
                  <a:pt x="45444" y="75522"/>
                </a:lnTo>
                <a:lnTo>
                  <a:pt x="76199" y="83184"/>
                </a:lnTo>
                <a:lnTo>
                  <a:pt x="71047" y="60070"/>
                </a:lnTo>
                <a:close/>
              </a:path>
              <a:path w="76200" h="208280">
                <a:moveTo>
                  <a:pt x="36194" y="60070"/>
                </a:moveTo>
                <a:lnTo>
                  <a:pt x="33103" y="72447"/>
                </a:lnTo>
                <a:lnTo>
                  <a:pt x="45444" y="75522"/>
                </a:lnTo>
                <a:lnTo>
                  <a:pt x="48513" y="63245"/>
                </a:lnTo>
                <a:lnTo>
                  <a:pt x="36194" y="60070"/>
                </a:lnTo>
                <a:close/>
              </a:path>
              <a:path w="76200" h="208280">
                <a:moveTo>
                  <a:pt x="57657" y="0"/>
                </a:moveTo>
                <a:lnTo>
                  <a:pt x="2285" y="64769"/>
                </a:lnTo>
                <a:lnTo>
                  <a:pt x="33103" y="72447"/>
                </a:lnTo>
                <a:lnTo>
                  <a:pt x="36194" y="60070"/>
                </a:lnTo>
                <a:lnTo>
                  <a:pt x="71047" y="60070"/>
                </a:lnTo>
                <a:lnTo>
                  <a:pt x="57657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27047" y="1709039"/>
            <a:ext cx="235585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86735" y="1795652"/>
            <a:ext cx="78105" cy="306070"/>
          </a:xfrm>
          <a:custGeom>
            <a:avLst/>
            <a:gdLst/>
            <a:ahLst/>
            <a:cxnLst/>
            <a:rect l="l" t="t" r="r" b="b"/>
            <a:pathLst>
              <a:path w="78105" h="306069">
                <a:moveTo>
                  <a:pt x="77977" y="0"/>
                </a:moveTo>
                <a:lnTo>
                  <a:pt x="0" y="306070"/>
                </a:lnTo>
              </a:path>
            </a:pathLst>
          </a:custGeom>
          <a:ln w="19049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76398" y="1776857"/>
            <a:ext cx="232410" cy="221615"/>
          </a:xfrm>
          <a:custGeom>
            <a:avLst/>
            <a:gdLst/>
            <a:ahLst/>
            <a:cxnLst/>
            <a:rect l="l" t="t" r="r" b="b"/>
            <a:pathLst>
              <a:path w="232410" h="221614">
                <a:moveTo>
                  <a:pt x="0" y="0"/>
                </a:moveTo>
                <a:lnTo>
                  <a:pt x="232029" y="221361"/>
                </a:lnTo>
              </a:path>
            </a:pathLst>
          </a:custGeom>
          <a:ln w="12699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30551" y="1729867"/>
            <a:ext cx="74295" cy="80645"/>
          </a:xfrm>
          <a:custGeom>
            <a:avLst/>
            <a:gdLst/>
            <a:ahLst/>
            <a:cxnLst/>
            <a:rect l="l" t="t" r="r" b="b"/>
            <a:pathLst>
              <a:path w="74294" h="80644">
                <a:moveTo>
                  <a:pt x="54991" y="0"/>
                </a:moveTo>
                <a:lnTo>
                  <a:pt x="0" y="61340"/>
                </a:lnTo>
                <a:lnTo>
                  <a:pt x="73914" y="80263"/>
                </a:lnTo>
                <a:lnTo>
                  <a:pt x="5499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0551" y="1729867"/>
            <a:ext cx="74295" cy="80645"/>
          </a:xfrm>
          <a:custGeom>
            <a:avLst/>
            <a:gdLst/>
            <a:ahLst/>
            <a:cxnLst/>
            <a:rect l="l" t="t" r="r" b="b"/>
            <a:pathLst>
              <a:path w="74294" h="80644">
                <a:moveTo>
                  <a:pt x="0" y="61340"/>
                </a:moveTo>
                <a:lnTo>
                  <a:pt x="54991" y="0"/>
                </a:lnTo>
                <a:lnTo>
                  <a:pt x="73914" y="80263"/>
                </a:lnTo>
                <a:lnTo>
                  <a:pt x="0" y="61340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70326" y="1944242"/>
            <a:ext cx="75565" cy="80645"/>
          </a:xfrm>
          <a:custGeom>
            <a:avLst/>
            <a:gdLst/>
            <a:ahLst/>
            <a:cxnLst/>
            <a:rect l="l" t="t" r="r" b="b"/>
            <a:pathLst>
              <a:path w="75564" h="80644">
                <a:moveTo>
                  <a:pt x="55752" y="0"/>
                </a:moveTo>
                <a:lnTo>
                  <a:pt x="0" y="61087"/>
                </a:lnTo>
                <a:lnTo>
                  <a:pt x="75311" y="80391"/>
                </a:lnTo>
                <a:lnTo>
                  <a:pt x="5575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70326" y="1944242"/>
            <a:ext cx="75565" cy="80645"/>
          </a:xfrm>
          <a:custGeom>
            <a:avLst/>
            <a:gdLst/>
            <a:ahLst/>
            <a:cxnLst/>
            <a:rect l="l" t="t" r="r" b="b"/>
            <a:pathLst>
              <a:path w="75564" h="80644">
                <a:moveTo>
                  <a:pt x="0" y="61087"/>
                </a:moveTo>
                <a:lnTo>
                  <a:pt x="55752" y="0"/>
                </a:lnTo>
                <a:lnTo>
                  <a:pt x="75311" y="80391"/>
                </a:lnTo>
                <a:lnTo>
                  <a:pt x="0" y="61087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38476" y="2064892"/>
            <a:ext cx="75565" cy="80645"/>
          </a:xfrm>
          <a:custGeom>
            <a:avLst/>
            <a:gdLst/>
            <a:ahLst/>
            <a:cxnLst/>
            <a:rect l="l" t="t" r="r" b="b"/>
            <a:pathLst>
              <a:path w="75564" h="80644">
                <a:moveTo>
                  <a:pt x="55752" y="0"/>
                </a:moveTo>
                <a:lnTo>
                  <a:pt x="0" y="61087"/>
                </a:lnTo>
                <a:lnTo>
                  <a:pt x="75438" y="80391"/>
                </a:lnTo>
                <a:lnTo>
                  <a:pt x="5575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38476" y="2064892"/>
            <a:ext cx="75565" cy="80645"/>
          </a:xfrm>
          <a:custGeom>
            <a:avLst/>
            <a:gdLst/>
            <a:ahLst/>
            <a:cxnLst/>
            <a:rect l="l" t="t" r="r" b="b"/>
            <a:pathLst>
              <a:path w="75564" h="80644">
                <a:moveTo>
                  <a:pt x="0" y="61087"/>
                </a:moveTo>
                <a:lnTo>
                  <a:pt x="55752" y="0"/>
                </a:lnTo>
                <a:lnTo>
                  <a:pt x="75438" y="80391"/>
                </a:lnTo>
                <a:lnTo>
                  <a:pt x="0" y="6108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3964" y="1825751"/>
            <a:ext cx="76835" cy="207645"/>
          </a:xfrm>
          <a:custGeom>
            <a:avLst/>
            <a:gdLst/>
            <a:ahLst/>
            <a:cxnLst/>
            <a:rect l="l" t="t" r="r" b="b"/>
            <a:pathLst>
              <a:path w="76835" h="207644">
                <a:moveTo>
                  <a:pt x="33689" y="72279"/>
                </a:moveTo>
                <a:lnTo>
                  <a:pt x="0" y="204597"/>
                </a:lnTo>
                <a:lnTo>
                  <a:pt x="12192" y="207645"/>
                </a:lnTo>
                <a:lnTo>
                  <a:pt x="45999" y="75436"/>
                </a:lnTo>
                <a:lnTo>
                  <a:pt x="33689" y="72279"/>
                </a:lnTo>
                <a:close/>
              </a:path>
              <a:path w="76835" h="207644">
                <a:moveTo>
                  <a:pt x="71649" y="59944"/>
                </a:moveTo>
                <a:lnTo>
                  <a:pt x="36830" y="59944"/>
                </a:lnTo>
                <a:lnTo>
                  <a:pt x="49149" y="63119"/>
                </a:lnTo>
                <a:lnTo>
                  <a:pt x="45999" y="75436"/>
                </a:lnTo>
                <a:lnTo>
                  <a:pt x="76708" y="83312"/>
                </a:lnTo>
                <a:lnTo>
                  <a:pt x="71649" y="59944"/>
                </a:lnTo>
                <a:close/>
              </a:path>
              <a:path w="76835" h="207644">
                <a:moveTo>
                  <a:pt x="36830" y="59944"/>
                </a:moveTo>
                <a:lnTo>
                  <a:pt x="33689" y="72279"/>
                </a:lnTo>
                <a:lnTo>
                  <a:pt x="45999" y="75436"/>
                </a:lnTo>
                <a:lnTo>
                  <a:pt x="49149" y="63119"/>
                </a:lnTo>
                <a:lnTo>
                  <a:pt x="36830" y="59944"/>
                </a:lnTo>
                <a:close/>
              </a:path>
              <a:path w="76835" h="207644">
                <a:moveTo>
                  <a:pt x="58674" y="0"/>
                </a:moveTo>
                <a:lnTo>
                  <a:pt x="2921" y="64389"/>
                </a:lnTo>
                <a:lnTo>
                  <a:pt x="33689" y="72279"/>
                </a:lnTo>
                <a:lnTo>
                  <a:pt x="36830" y="59944"/>
                </a:lnTo>
                <a:lnTo>
                  <a:pt x="71649" y="59944"/>
                </a:lnTo>
                <a:lnTo>
                  <a:pt x="58674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6375" y="1741297"/>
            <a:ext cx="147955" cy="160020"/>
          </a:xfrm>
          <a:custGeom>
            <a:avLst/>
            <a:gdLst/>
            <a:ahLst/>
            <a:cxnLst/>
            <a:rect l="l" t="t" r="r" b="b"/>
            <a:pathLst>
              <a:path w="147955" h="160019">
                <a:moveTo>
                  <a:pt x="91437" y="107848"/>
                </a:moveTo>
                <a:lnTo>
                  <a:pt x="68072" y="129413"/>
                </a:lnTo>
                <a:lnTo>
                  <a:pt x="147828" y="159512"/>
                </a:lnTo>
                <a:lnTo>
                  <a:pt x="135547" y="117221"/>
                </a:lnTo>
                <a:lnTo>
                  <a:pt x="100076" y="117221"/>
                </a:lnTo>
                <a:lnTo>
                  <a:pt x="91437" y="107848"/>
                </a:lnTo>
                <a:close/>
              </a:path>
              <a:path w="147955" h="160019">
                <a:moveTo>
                  <a:pt x="100748" y="99255"/>
                </a:moveTo>
                <a:lnTo>
                  <a:pt x="91437" y="107848"/>
                </a:lnTo>
                <a:lnTo>
                  <a:pt x="100076" y="117221"/>
                </a:lnTo>
                <a:lnTo>
                  <a:pt x="109347" y="108585"/>
                </a:lnTo>
                <a:lnTo>
                  <a:pt x="100748" y="99255"/>
                </a:lnTo>
                <a:close/>
              </a:path>
              <a:path w="147955" h="160019">
                <a:moveTo>
                  <a:pt x="124079" y="77724"/>
                </a:moveTo>
                <a:lnTo>
                  <a:pt x="100748" y="99255"/>
                </a:lnTo>
                <a:lnTo>
                  <a:pt x="109347" y="108585"/>
                </a:lnTo>
                <a:lnTo>
                  <a:pt x="100076" y="117221"/>
                </a:lnTo>
                <a:lnTo>
                  <a:pt x="135547" y="117221"/>
                </a:lnTo>
                <a:lnTo>
                  <a:pt x="124079" y="77724"/>
                </a:lnTo>
                <a:close/>
              </a:path>
              <a:path w="147955" h="160019">
                <a:moveTo>
                  <a:pt x="9271" y="0"/>
                </a:moveTo>
                <a:lnTo>
                  <a:pt x="0" y="8636"/>
                </a:lnTo>
                <a:lnTo>
                  <a:pt x="91437" y="107848"/>
                </a:lnTo>
                <a:lnTo>
                  <a:pt x="100748" y="99255"/>
                </a:lnTo>
                <a:lnTo>
                  <a:pt x="9271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95422" y="1931161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55823" y="205651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4837" y="210032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5849"/>
                </a:lnTo>
              </a:path>
            </a:pathLst>
          </a:custGeom>
          <a:ln w="1905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4311" y="1758823"/>
            <a:ext cx="59055" cy="314960"/>
          </a:xfrm>
          <a:custGeom>
            <a:avLst/>
            <a:gdLst/>
            <a:ahLst/>
            <a:cxnLst/>
            <a:rect l="l" t="t" r="r" b="b"/>
            <a:pathLst>
              <a:path w="59054" h="314960">
                <a:moveTo>
                  <a:pt x="0" y="314451"/>
                </a:moveTo>
                <a:lnTo>
                  <a:pt x="58839" y="0"/>
                </a:lnTo>
              </a:path>
            </a:pathLst>
          </a:custGeom>
          <a:ln w="1270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6737" y="2033651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4" h="73025">
                <a:moveTo>
                  <a:pt x="38900" y="0"/>
                </a:moveTo>
                <a:lnTo>
                  <a:pt x="0" y="73025"/>
                </a:lnTo>
                <a:lnTo>
                  <a:pt x="77787" y="73025"/>
                </a:lnTo>
                <a:lnTo>
                  <a:pt x="389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6737" y="2033651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4" h="73025">
                <a:moveTo>
                  <a:pt x="0" y="73025"/>
                </a:moveTo>
                <a:lnTo>
                  <a:pt x="38900" y="0"/>
                </a:lnTo>
                <a:lnTo>
                  <a:pt x="77787" y="7302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6737" y="2379598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4" h="73025">
                <a:moveTo>
                  <a:pt x="38900" y="0"/>
                </a:moveTo>
                <a:lnTo>
                  <a:pt x="0" y="73025"/>
                </a:lnTo>
                <a:lnTo>
                  <a:pt x="77787" y="73025"/>
                </a:lnTo>
                <a:lnTo>
                  <a:pt x="389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6737" y="2379598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4" h="73025">
                <a:moveTo>
                  <a:pt x="0" y="73025"/>
                </a:moveTo>
                <a:lnTo>
                  <a:pt x="38900" y="0"/>
                </a:lnTo>
                <a:lnTo>
                  <a:pt x="77787" y="7302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0237" y="1730375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4" h="73025">
                <a:moveTo>
                  <a:pt x="38900" y="0"/>
                </a:moveTo>
                <a:lnTo>
                  <a:pt x="0" y="73025"/>
                </a:lnTo>
                <a:lnTo>
                  <a:pt x="77787" y="73025"/>
                </a:lnTo>
                <a:lnTo>
                  <a:pt x="389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0237" y="1730375"/>
            <a:ext cx="78105" cy="73025"/>
          </a:xfrm>
          <a:custGeom>
            <a:avLst/>
            <a:gdLst/>
            <a:ahLst/>
            <a:cxnLst/>
            <a:rect l="l" t="t" r="r" b="b"/>
            <a:pathLst>
              <a:path w="78104" h="73025">
                <a:moveTo>
                  <a:pt x="0" y="73025"/>
                </a:moveTo>
                <a:lnTo>
                  <a:pt x="38900" y="0"/>
                </a:lnTo>
                <a:lnTo>
                  <a:pt x="77787" y="7302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5937" y="2149475"/>
            <a:ext cx="76200" cy="212725"/>
          </a:xfrm>
          <a:custGeom>
            <a:avLst/>
            <a:gdLst/>
            <a:ahLst/>
            <a:cxnLst/>
            <a:rect l="l" t="t" r="r" b="b"/>
            <a:pathLst>
              <a:path w="76200" h="212725">
                <a:moveTo>
                  <a:pt x="44450" y="63500"/>
                </a:moveTo>
                <a:lnTo>
                  <a:pt x="31750" y="63500"/>
                </a:lnTo>
                <a:lnTo>
                  <a:pt x="31750" y="212725"/>
                </a:lnTo>
                <a:lnTo>
                  <a:pt x="44450" y="212725"/>
                </a:lnTo>
                <a:lnTo>
                  <a:pt x="44450" y="63500"/>
                </a:lnTo>
                <a:close/>
              </a:path>
              <a:path w="76200" h="2127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127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5960" y="1814448"/>
            <a:ext cx="76200" cy="208279"/>
          </a:xfrm>
          <a:custGeom>
            <a:avLst/>
            <a:gdLst/>
            <a:ahLst/>
            <a:cxnLst/>
            <a:rect l="l" t="t" r="r" b="b"/>
            <a:pathLst>
              <a:path w="76200" h="208280">
                <a:moveTo>
                  <a:pt x="33012" y="72439"/>
                </a:moveTo>
                <a:lnTo>
                  <a:pt x="0" y="204977"/>
                </a:lnTo>
                <a:lnTo>
                  <a:pt x="12318" y="208025"/>
                </a:lnTo>
                <a:lnTo>
                  <a:pt x="45364" y="75516"/>
                </a:lnTo>
                <a:lnTo>
                  <a:pt x="33012" y="72439"/>
                </a:lnTo>
                <a:close/>
              </a:path>
              <a:path w="76200" h="208280">
                <a:moveTo>
                  <a:pt x="71000" y="60070"/>
                </a:moveTo>
                <a:lnTo>
                  <a:pt x="36093" y="60070"/>
                </a:lnTo>
                <a:lnTo>
                  <a:pt x="48425" y="63245"/>
                </a:lnTo>
                <a:lnTo>
                  <a:pt x="45364" y="75516"/>
                </a:lnTo>
                <a:lnTo>
                  <a:pt x="76149" y="83184"/>
                </a:lnTo>
                <a:lnTo>
                  <a:pt x="71000" y="60070"/>
                </a:lnTo>
                <a:close/>
              </a:path>
              <a:path w="76200" h="208280">
                <a:moveTo>
                  <a:pt x="36093" y="60070"/>
                </a:moveTo>
                <a:lnTo>
                  <a:pt x="33012" y="72439"/>
                </a:lnTo>
                <a:lnTo>
                  <a:pt x="45364" y="75516"/>
                </a:lnTo>
                <a:lnTo>
                  <a:pt x="48425" y="63245"/>
                </a:lnTo>
                <a:lnTo>
                  <a:pt x="36093" y="60070"/>
                </a:lnTo>
                <a:close/>
              </a:path>
              <a:path w="76200" h="208280">
                <a:moveTo>
                  <a:pt x="57619" y="0"/>
                </a:moveTo>
                <a:lnTo>
                  <a:pt x="2222" y="64769"/>
                </a:lnTo>
                <a:lnTo>
                  <a:pt x="33012" y="72439"/>
                </a:lnTo>
                <a:lnTo>
                  <a:pt x="36093" y="60070"/>
                </a:lnTo>
                <a:lnTo>
                  <a:pt x="71000" y="60070"/>
                </a:lnTo>
                <a:lnTo>
                  <a:pt x="57619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3768" y="2004059"/>
            <a:ext cx="141605" cy="63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7392" y="1488059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70051" y="1944242"/>
            <a:ext cx="74295" cy="80645"/>
          </a:xfrm>
          <a:custGeom>
            <a:avLst/>
            <a:gdLst/>
            <a:ahLst/>
            <a:cxnLst/>
            <a:rect l="l" t="t" r="r" b="b"/>
            <a:pathLst>
              <a:path w="74294" h="80644">
                <a:moveTo>
                  <a:pt x="54965" y="0"/>
                </a:moveTo>
                <a:lnTo>
                  <a:pt x="0" y="61340"/>
                </a:lnTo>
                <a:lnTo>
                  <a:pt x="73837" y="80136"/>
                </a:lnTo>
                <a:lnTo>
                  <a:pt x="5496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0051" y="1944242"/>
            <a:ext cx="74295" cy="80645"/>
          </a:xfrm>
          <a:custGeom>
            <a:avLst/>
            <a:gdLst/>
            <a:ahLst/>
            <a:cxnLst/>
            <a:rect l="l" t="t" r="r" b="b"/>
            <a:pathLst>
              <a:path w="74294" h="80644">
                <a:moveTo>
                  <a:pt x="0" y="61340"/>
                </a:moveTo>
                <a:lnTo>
                  <a:pt x="54965" y="0"/>
                </a:lnTo>
                <a:lnTo>
                  <a:pt x="73837" y="80136"/>
                </a:lnTo>
                <a:lnTo>
                  <a:pt x="0" y="6134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074" y="1741297"/>
            <a:ext cx="147955" cy="160020"/>
          </a:xfrm>
          <a:custGeom>
            <a:avLst/>
            <a:gdLst/>
            <a:ahLst/>
            <a:cxnLst/>
            <a:rect l="l" t="t" r="r" b="b"/>
            <a:pathLst>
              <a:path w="147955" h="160019">
                <a:moveTo>
                  <a:pt x="91497" y="107875"/>
                </a:moveTo>
                <a:lnTo>
                  <a:pt x="68160" y="129413"/>
                </a:lnTo>
                <a:lnTo>
                  <a:pt x="147828" y="159512"/>
                </a:lnTo>
                <a:lnTo>
                  <a:pt x="135593" y="117221"/>
                </a:lnTo>
                <a:lnTo>
                  <a:pt x="100114" y="117221"/>
                </a:lnTo>
                <a:lnTo>
                  <a:pt x="91497" y="107875"/>
                </a:lnTo>
                <a:close/>
              </a:path>
              <a:path w="147955" h="160019">
                <a:moveTo>
                  <a:pt x="100842" y="99250"/>
                </a:moveTo>
                <a:lnTo>
                  <a:pt x="91497" y="107875"/>
                </a:lnTo>
                <a:lnTo>
                  <a:pt x="100114" y="117221"/>
                </a:lnTo>
                <a:lnTo>
                  <a:pt x="109448" y="108585"/>
                </a:lnTo>
                <a:lnTo>
                  <a:pt x="100842" y="99250"/>
                </a:lnTo>
                <a:close/>
              </a:path>
              <a:path w="147955" h="160019">
                <a:moveTo>
                  <a:pt x="124167" y="77724"/>
                </a:moveTo>
                <a:lnTo>
                  <a:pt x="100842" y="99250"/>
                </a:lnTo>
                <a:lnTo>
                  <a:pt x="109448" y="108585"/>
                </a:lnTo>
                <a:lnTo>
                  <a:pt x="100114" y="117221"/>
                </a:lnTo>
                <a:lnTo>
                  <a:pt x="135593" y="117221"/>
                </a:lnTo>
                <a:lnTo>
                  <a:pt x="124167" y="77724"/>
                </a:lnTo>
                <a:close/>
              </a:path>
              <a:path w="147955" h="160019">
                <a:moveTo>
                  <a:pt x="9334" y="0"/>
                </a:moveTo>
                <a:lnTo>
                  <a:pt x="0" y="8636"/>
                </a:lnTo>
                <a:lnTo>
                  <a:pt x="91497" y="107875"/>
                </a:lnTo>
                <a:lnTo>
                  <a:pt x="100842" y="99250"/>
                </a:lnTo>
                <a:lnTo>
                  <a:pt x="9334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88567" y="1878838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23962" y="2011426"/>
            <a:ext cx="359410" cy="177800"/>
          </a:xfrm>
          <a:custGeom>
            <a:avLst/>
            <a:gdLst/>
            <a:ahLst/>
            <a:cxnLst/>
            <a:rect l="l" t="t" r="r" b="b"/>
            <a:pathLst>
              <a:path w="359409" h="177800">
                <a:moveTo>
                  <a:pt x="269938" y="0"/>
                </a:moveTo>
                <a:lnTo>
                  <a:pt x="269938" y="44450"/>
                </a:lnTo>
                <a:lnTo>
                  <a:pt x="0" y="44450"/>
                </a:lnTo>
                <a:lnTo>
                  <a:pt x="0" y="133350"/>
                </a:lnTo>
                <a:lnTo>
                  <a:pt x="269938" y="133350"/>
                </a:lnTo>
                <a:lnTo>
                  <a:pt x="269938" y="177800"/>
                </a:lnTo>
                <a:lnTo>
                  <a:pt x="358838" y="88900"/>
                </a:lnTo>
                <a:lnTo>
                  <a:pt x="269938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3962" y="2011426"/>
            <a:ext cx="359410" cy="177800"/>
          </a:xfrm>
          <a:custGeom>
            <a:avLst/>
            <a:gdLst/>
            <a:ahLst/>
            <a:cxnLst/>
            <a:rect l="l" t="t" r="r" b="b"/>
            <a:pathLst>
              <a:path w="359409" h="177800">
                <a:moveTo>
                  <a:pt x="0" y="44450"/>
                </a:moveTo>
                <a:lnTo>
                  <a:pt x="269938" y="44450"/>
                </a:lnTo>
                <a:lnTo>
                  <a:pt x="269938" y="0"/>
                </a:lnTo>
                <a:lnTo>
                  <a:pt x="358838" y="88900"/>
                </a:lnTo>
                <a:lnTo>
                  <a:pt x="269938" y="177800"/>
                </a:lnTo>
                <a:lnTo>
                  <a:pt x="269938" y="133350"/>
                </a:lnTo>
                <a:lnTo>
                  <a:pt x="0" y="133350"/>
                </a:lnTo>
                <a:lnTo>
                  <a:pt x="0" y="44450"/>
                </a:lnTo>
                <a:close/>
              </a:path>
            </a:pathLst>
          </a:custGeom>
          <a:ln w="2540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06637" y="214337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166"/>
                </a:lnTo>
              </a:path>
            </a:pathLst>
          </a:custGeom>
          <a:ln w="62356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07514" y="2081022"/>
            <a:ext cx="198755" cy="62865"/>
          </a:xfrm>
          <a:custGeom>
            <a:avLst/>
            <a:gdLst/>
            <a:ahLst/>
            <a:cxnLst/>
            <a:rect l="l" t="t" r="r" b="b"/>
            <a:pathLst>
              <a:path w="198755" h="62864">
                <a:moveTo>
                  <a:pt x="198247" y="0"/>
                </a:moveTo>
                <a:lnTo>
                  <a:pt x="0" y="0"/>
                </a:lnTo>
                <a:lnTo>
                  <a:pt x="0" y="62357"/>
                </a:lnTo>
                <a:lnTo>
                  <a:pt x="198247" y="62357"/>
                </a:lnTo>
                <a:lnTo>
                  <a:pt x="198247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6637" y="201472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62356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07514" y="2014727"/>
            <a:ext cx="198755" cy="194945"/>
          </a:xfrm>
          <a:custGeom>
            <a:avLst/>
            <a:gdLst/>
            <a:ahLst/>
            <a:cxnLst/>
            <a:rect l="l" t="t" r="r" b="b"/>
            <a:pathLst>
              <a:path w="198755" h="194944">
                <a:moveTo>
                  <a:pt x="0" y="66294"/>
                </a:moveTo>
                <a:lnTo>
                  <a:pt x="67945" y="66294"/>
                </a:lnTo>
                <a:lnTo>
                  <a:pt x="67945" y="0"/>
                </a:lnTo>
                <a:lnTo>
                  <a:pt x="130302" y="0"/>
                </a:lnTo>
                <a:lnTo>
                  <a:pt x="130302" y="66294"/>
                </a:lnTo>
                <a:lnTo>
                  <a:pt x="198247" y="66294"/>
                </a:lnTo>
                <a:lnTo>
                  <a:pt x="198247" y="128651"/>
                </a:lnTo>
                <a:lnTo>
                  <a:pt x="130302" y="128651"/>
                </a:lnTo>
                <a:lnTo>
                  <a:pt x="130302" y="194818"/>
                </a:lnTo>
                <a:lnTo>
                  <a:pt x="67945" y="194818"/>
                </a:lnTo>
                <a:lnTo>
                  <a:pt x="67945" y="128651"/>
                </a:lnTo>
                <a:lnTo>
                  <a:pt x="0" y="128651"/>
                </a:lnTo>
                <a:lnTo>
                  <a:pt x="0" y="66294"/>
                </a:lnTo>
                <a:close/>
              </a:path>
            </a:pathLst>
          </a:custGeom>
          <a:ln w="25400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597023" y="1524634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31356" y="1114933"/>
            <a:ext cx="12312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meso</a:t>
            </a:r>
            <a:r>
              <a:rPr sz="1800" spc="-5" dirty="0">
                <a:latin typeface="Calibri"/>
                <a:cs typeface="Calibri"/>
              </a:rPr>
              <a:t>-isomer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04817" y="1254886"/>
            <a:ext cx="15487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R,</a:t>
            </a:r>
            <a:r>
              <a:rPr sz="1800" i="1" spc="-5" dirty="0">
                <a:latin typeface="Calibri"/>
                <a:cs typeface="Calibri"/>
              </a:rPr>
              <a:t>R</a:t>
            </a:r>
            <a:r>
              <a:rPr sz="1800" i="1" dirty="0">
                <a:latin typeface="Calibri"/>
                <a:cs typeface="Calibri"/>
              </a:rPr>
              <a:t>-</a:t>
            </a:r>
            <a:r>
              <a:rPr sz="1800" i="1" spc="-10" dirty="0">
                <a:latin typeface="Calibri"/>
                <a:cs typeface="Calibri"/>
              </a:rPr>
              <a:t>R,</a:t>
            </a:r>
            <a:r>
              <a:rPr sz="1800" i="1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isom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71550" y="5776912"/>
            <a:ext cx="328930" cy="316230"/>
          </a:xfrm>
          <a:custGeom>
            <a:avLst/>
            <a:gdLst/>
            <a:ahLst/>
            <a:cxnLst/>
            <a:rect l="l" t="t" r="r" b="b"/>
            <a:pathLst>
              <a:path w="328930" h="316229">
                <a:moveTo>
                  <a:pt x="0" y="315912"/>
                </a:moveTo>
                <a:lnTo>
                  <a:pt x="328612" y="315912"/>
                </a:lnTo>
                <a:lnTo>
                  <a:pt x="328612" y="0"/>
                </a:lnTo>
                <a:lnTo>
                  <a:pt x="0" y="0"/>
                </a:lnTo>
                <a:lnTo>
                  <a:pt x="0" y="3159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1550" y="5383212"/>
            <a:ext cx="328930" cy="316230"/>
          </a:xfrm>
          <a:custGeom>
            <a:avLst/>
            <a:gdLst/>
            <a:ahLst/>
            <a:cxnLst/>
            <a:rect l="l" t="t" r="r" b="b"/>
            <a:pathLst>
              <a:path w="328930" h="316229">
                <a:moveTo>
                  <a:pt x="0" y="315912"/>
                </a:moveTo>
                <a:lnTo>
                  <a:pt x="328612" y="315912"/>
                </a:lnTo>
                <a:lnTo>
                  <a:pt x="328612" y="0"/>
                </a:lnTo>
                <a:lnTo>
                  <a:pt x="0" y="0"/>
                </a:lnTo>
                <a:lnTo>
                  <a:pt x="0" y="31591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561846" y="5268346"/>
            <a:ext cx="109855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3600"/>
              </a:lnSpc>
            </a:pPr>
            <a:r>
              <a:rPr sz="1800" dirty="0">
                <a:latin typeface="Calibri"/>
                <a:cs typeface="Calibri"/>
              </a:rPr>
              <a:t>theory  exper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211701" y="4152900"/>
            <a:ext cx="3962908" cy="270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38801" y="6675437"/>
            <a:ext cx="3478529" cy="152400"/>
          </a:xfrm>
          <a:custGeom>
            <a:avLst/>
            <a:gdLst/>
            <a:ahLst/>
            <a:cxnLst/>
            <a:rect l="l" t="t" r="r" b="b"/>
            <a:pathLst>
              <a:path w="3478529" h="152400">
                <a:moveTo>
                  <a:pt x="0" y="152400"/>
                </a:moveTo>
                <a:lnTo>
                  <a:pt x="3478149" y="152400"/>
                </a:lnTo>
                <a:lnTo>
                  <a:pt x="347814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32651" y="1400111"/>
            <a:ext cx="908050" cy="80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25976" y="1508125"/>
            <a:ext cx="1027112" cy="8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45100" y="1782698"/>
            <a:ext cx="282575" cy="29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78739" y="914653"/>
            <a:ext cx="31248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Linearity of</a:t>
            </a:r>
            <a:r>
              <a:rPr sz="24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movements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3754" y="261111"/>
            <a:ext cx="4002404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Conclusion and</a:t>
            </a:r>
            <a:r>
              <a:rPr spc="-90" dirty="0"/>
              <a:t> </a:t>
            </a:r>
            <a:r>
              <a:rPr dirty="0"/>
              <a:t>Outlook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290195" indent="-286385">
              <a:lnSpc>
                <a:spcPct val="150000"/>
              </a:lnSpc>
              <a:buFont typeface="Arial"/>
              <a:buChar char="•"/>
              <a:tabLst>
                <a:tab pos="331470" algn="l"/>
                <a:tab pos="332105" algn="l"/>
              </a:tabLst>
            </a:pPr>
            <a:r>
              <a:rPr dirty="0"/>
              <a:t>First active single </a:t>
            </a:r>
            <a:r>
              <a:rPr spc="-5" dirty="0"/>
              <a:t>molecule </a:t>
            </a:r>
            <a:r>
              <a:rPr dirty="0"/>
              <a:t>with propelled </a:t>
            </a:r>
            <a:r>
              <a:rPr spc="-5" dirty="0"/>
              <a:t>motions </a:t>
            </a:r>
            <a:r>
              <a:rPr dirty="0"/>
              <a:t>(from </a:t>
            </a:r>
            <a:r>
              <a:rPr spc="-5" dirty="0"/>
              <a:t>motors) </a:t>
            </a:r>
            <a:r>
              <a:rPr dirty="0"/>
              <a:t>on a</a:t>
            </a:r>
            <a:r>
              <a:rPr spc="-175" dirty="0"/>
              <a:t> </a:t>
            </a:r>
            <a:r>
              <a:rPr dirty="0"/>
              <a:t>surface  has been</a:t>
            </a:r>
            <a:r>
              <a:rPr spc="-100" dirty="0"/>
              <a:t> </a:t>
            </a:r>
            <a:r>
              <a:rPr dirty="0"/>
              <a:t>demonstrated</a:t>
            </a:r>
          </a:p>
          <a:p>
            <a:pPr marL="33083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31470" algn="l"/>
                <a:tab pos="332105" algn="l"/>
              </a:tabLst>
            </a:pPr>
            <a:r>
              <a:rPr dirty="0"/>
              <a:t>Control of directionality of the </a:t>
            </a:r>
            <a:r>
              <a:rPr spc="-5" dirty="0"/>
              <a:t>motion: </a:t>
            </a:r>
            <a:r>
              <a:rPr dirty="0"/>
              <a:t>linear </a:t>
            </a:r>
            <a:r>
              <a:rPr i="1" dirty="0">
                <a:latin typeface="Times New Roman"/>
                <a:cs typeface="Times New Roman"/>
              </a:rPr>
              <a:t>vs. </a:t>
            </a:r>
            <a:r>
              <a:rPr dirty="0"/>
              <a:t>random depends on the</a:t>
            </a:r>
            <a:r>
              <a:rPr spc="-200" dirty="0"/>
              <a:t> </a:t>
            </a:r>
            <a:r>
              <a:rPr spc="-5" dirty="0"/>
              <a:t>chirality</a:t>
            </a:r>
          </a:p>
          <a:p>
            <a:pPr marL="330835">
              <a:lnSpc>
                <a:spcPct val="100000"/>
              </a:lnSpc>
              <a:spcBef>
                <a:spcPts val="1195"/>
              </a:spcBef>
            </a:pPr>
            <a:r>
              <a:rPr dirty="0"/>
              <a:t>of </a:t>
            </a:r>
            <a:r>
              <a:rPr spc="-5" dirty="0"/>
              <a:t>molecular</a:t>
            </a:r>
            <a:r>
              <a:rPr spc="-80" dirty="0"/>
              <a:t> </a:t>
            </a:r>
            <a:r>
              <a:rPr spc="-5" dirty="0"/>
              <a:t>motors</a:t>
            </a:r>
          </a:p>
        </p:txBody>
      </p:sp>
      <p:sp>
        <p:nvSpPr>
          <p:cNvPr id="5" name="object 5"/>
          <p:cNvSpPr/>
          <p:nvPr/>
        </p:nvSpPr>
        <p:spPr>
          <a:xfrm>
            <a:off x="5029200" y="3657472"/>
            <a:ext cx="2430399" cy="182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491" y="6137351"/>
            <a:ext cx="888682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T.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Kudernac,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N.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Ruangsupapichat,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Parschau,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B.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Maciá,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Katsonis,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Harutyunyan,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K.-H.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Ernst,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Feringa,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Nature </a:t>
            </a:r>
            <a:r>
              <a:rPr sz="1400" b="1" spc="5" dirty="0">
                <a:latin typeface="Times New Roman"/>
                <a:cs typeface="Times New Roman"/>
              </a:rPr>
              <a:t>2011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i="1" spc="5" dirty="0">
                <a:latin typeface="Times New Roman"/>
                <a:cs typeface="Times New Roman"/>
              </a:rPr>
              <a:t>418</a:t>
            </a:r>
            <a:r>
              <a:rPr sz="1400" spc="5" dirty="0">
                <a:latin typeface="Times New Roman"/>
                <a:cs typeface="Times New Roman"/>
              </a:rPr>
              <a:t>,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208-211.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505200"/>
            <a:ext cx="2954401" cy="2077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676400"/>
            <a:ext cx="2430526" cy="1369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4038587"/>
            <a:ext cx="4521200" cy="1884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6135319"/>
            <a:ext cx="427863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Fantastic Voyage: Movie </a:t>
            </a:r>
            <a:r>
              <a:rPr sz="1800" b="1" dirty="0">
                <a:latin typeface="Times New Roman"/>
                <a:cs typeface="Times New Roman"/>
              </a:rPr>
              <a:t>1966 </a:t>
            </a:r>
            <a:r>
              <a:rPr sz="1800" dirty="0">
                <a:latin typeface="Times New Roman"/>
                <a:cs typeface="Times New Roman"/>
              </a:rPr>
              <a:t>(Far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future???)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52209" y="337565"/>
            <a:ext cx="248094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</a:rPr>
              <a:t>Your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future???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9194" y="3239134"/>
            <a:ext cx="240030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First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active nanocar,</a:t>
            </a:r>
            <a:r>
              <a:rPr sz="18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2011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305" y="2032000"/>
            <a:ext cx="1066761" cy="193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1449324"/>
            <a:ext cx="1258824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9003" y="1480438"/>
            <a:ext cx="1160272" cy="692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9003" y="1480438"/>
            <a:ext cx="1160780" cy="692785"/>
          </a:xfrm>
          <a:custGeom>
            <a:avLst/>
            <a:gdLst/>
            <a:ahLst/>
            <a:cxnLst/>
            <a:rect l="l" t="t" r="r" b="b"/>
            <a:pathLst>
              <a:path w="1160779" h="692785">
                <a:moveTo>
                  <a:pt x="0" y="518922"/>
                </a:moveTo>
                <a:lnTo>
                  <a:pt x="947419" y="86741"/>
                </a:lnTo>
                <a:lnTo>
                  <a:pt x="907922" y="0"/>
                </a:lnTo>
                <a:lnTo>
                  <a:pt x="1160272" y="94361"/>
                </a:lnTo>
                <a:lnTo>
                  <a:pt x="1066038" y="346710"/>
                </a:lnTo>
                <a:lnTo>
                  <a:pt x="1026541" y="259969"/>
                </a:lnTo>
                <a:lnTo>
                  <a:pt x="78994" y="692277"/>
                </a:lnTo>
                <a:lnTo>
                  <a:pt x="0" y="5189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7615" y="2301239"/>
            <a:ext cx="1242060" cy="614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6510" y="2333370"/>
            <a:ext cx="1143762" cy="513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6510" y="2333370"/>
            <a:ext cx="1144270" cy="513715"/>
          </a:xfrm>
          <a:custGeom>
            <a:avLst/>
            <a:gdLst/>
            <a:ahLst/>
            <a:cxnLst/>
            <a:rect l="l" t="t" r="r" b="b"/>
            <a:pathLst>
              <a:path w="1144270" h="513714">
                <a:moveTo>
                  <a:pt x="0" y="329057"/>
                </a:moveTo>
                <a:lnTo>
                  <a:pt x="935609" y="92329"/>
                </a:lnTo>
                <a:lnTo>
                  <a:pt x="912368" y="0"/>
                </a:lnTo>
                <a:lnTo>
                  <a:pt x="1143762" y="137922"/>
                </a:lnTo>
                <a:lnTo>
                  <a:pt x="1005713" y="369316"/>
                </a:lnTo>
                <a:lnTo>
                  <a:pt x="982344" y="276987"/>
                </a:lnTo>
                <a:lnTo>
                  <a:pt x="46609" y="513715"/>
                </a:lnTo>
                <a:lnTo>
                  <a:pt x="0" y="329057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6091" y="3104388"/>
            <a:ext cx="1266443" cy="551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94478" y="3131947"/>
            <a:ext cx="1168781" cy="4516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4478" y="3131947"/>
            <a:ext cx="1169035" cy="452120"/>
          </a:xfrm>
          <a:custGeom>
            <a:avLst/>
            <a:gdLst/>
            <a:ahLst/>
            <a:cxnLst/>
            <a:rect l="l" t="t" r="r" b="b"/>
            <a:pathLst>
              <a:path w="1169035" h="452120">
                <a:moveTo>
                  <a:pt x="33147" y="0"/>
                </a:moveTo>
                <a:lnTo>
                  <a:pt x="997712" y="170180"/>
                </a:lnTo>
                <a:lnTo>
                  <a:pt x="1014222" y="76454"/>
                </a:lnTo>
                <a:lnTo>
                  <a:pt x="1168781" y="297180"/>
                </a:lnTo>
                <a:lnTo>
                  <a:pt x="948055" y="451612"/>
                </a:lnTo>
                <a:lnTo>
                  <a:pt x="964565" y="357759"/>
                </a:lnTo>
                <a:lnTo>
                  <a:pt x="0" y="187579"/>
                </a:lnTo>
                <a:lnTo>
                  <a:pt x="33147" y="0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6635" y="3508247"/>
            <a:ext cx="1313688" cy="964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5403" y="3537584"/>
            <a:ext cx="1216152" cy="865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5403" y="3537584"/>
            <a:ext cx="1216660" cy="865505"/>
          </a:xfrm>
          <a:custGeom>
            <a:avLst/>
            <a:gdLst/>
            <a:ahLst/>
            <a:cxnLst/>
            <a:rect l="l" t="t" r="r" b="b"/>
            <a:pathLst>
              <a:path w="1216660" h="865504">
                <a:moveTo>
                  <a:pt x="100329" y="0"/>
                </a:moveTo>
                <a:lnTo>
                  <a:pt x="1104391" y="622173"/>
                </a:lnTo>
                <a:lnTo>
                  <a:pt x="1154556" y="541274"/>
                </a:lnTo>
                <a:lnTo>
                  <a:pt x="1216151" y="803529"/>
                </a:lnTo>
                <a:lnTo>
                  <a:pt x="953769" y="865124"/>
                </a:lnTo>
                <a:lnTo>
                  <a:pt x="1003934" y="784098"/>
                </a:lnTo>
                <a:lnTo>
                  <a:pt x="0" y="162052"/>
                </a:lnTo>
                <a:lnTo>
                  <a:pt x="100329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18428" y="1408938"/>
            <a:ext cx="1720214" cy="116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otorcyc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R="24765" algn="ctr">
              <a:lnSpc>
                <a:spcPct val="100000"/>
              </a:lnSpc>
              <a:spcBef>
                <a:spcPts val="1670"/>
              </a:spcBef>
            </a:pPr>
            <a:r>
              <a:rPr sz="2000" dirty="0">
                <a:latin typeface="Times New Roman"/>
                <a:cs typeface="Times New Roman"/>
              </a:rPr>
              <a:t>Nanotuktuk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0828" y="3314319"/>
            <a:ext cx="110236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Nanotruck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8428" y="4210050"/>
            <a:ext cx="101854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Nanoboat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91527" y="2209800"/>
            <a:ext cx="761936" cy="7063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7727" y="1295425"/>
            <a:ext cx="850150" cy="609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727" y="3124111"/>
            <a:ext cx="1600073" cy="11326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0453" y="4648060"/>
            <a:ext cx="1981073" cy="10955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3570">
              <a:lnSpc>
                <a:spcPct val="100000"/>
              </a:lnSpc>
            </a:pPr>
            <a:r>
              <a:rPr dirty="0"/>
              <a:t>Acknowledgements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1451483"/>
            <a:ext cx="3503929" cy="385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Stratingh </a:t>
            </a:r>
            <a:r>
              <a:rPr sz="1800" i="1" spc="-5" dirty="0">
                <a:latin typeface="Times New Roman"/>
                <a:cs typeface="Times New Roman"/>
              </a:rPr>
              <a:t>Institute </a:t>
            </a:r>
            <a:r>
              <a:rPr sz="1800" i="1" dirty="0">
                <a:latin typeface="Times New Roman"/>
                <a:cs typeface="Times New Roman"/>
              </a:rPr>
              <a:t>for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Chemistry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(University of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Groningen)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Prof. Ben L.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Feringa</a:t>
            </a:r>
            <a:endParaRPr sz="1800">
              <a:latin typeface="Times New Roman"/>
              <a:cs typeface="Times New Roman"/>
            </a:endParaRPr>
          </a:p>
          <a:p>
            <a:pPr marL="12700" marR="31115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Asst. </a:t>
            </a:r>
            <a:r>
              <a:rPr sz="1800" dirty="0">
                <a:latin typeface="Times New Roman"/>
                <a:cs typeface="Times New Roman"/>
              </a:rPr>
              <a:t>Prof. Syuzanna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Harutyunyan  </a:t>
            </a:r>
            <a:r>
              <a:rPr sz="1800" spc="-5" dirty="0">
                <a:latin typeface="Times New Roman"/>
                <a:cs typeface="Times New Roman"/>
              </a:rPr>
              <a:t>Asst. </a:t>
            </a:r>
            <a:r>
              <a:rPr sz="1800" dirty="0">
                <a:latin typeface="Times New Roman"/>
                <a:cs typeface="Times New Roman"/>
              </a:rPr>
              <a:t>Prof. Nathalie </a:t>
            </a:r>
            <a:r>
              <a:rPr sz="1800" spc="-5" dirty="0">
                <a:latin typeface="Times New Roman"/>
                <a:cs typeface="Times New Roman"/>
              </a:rPr>
              <a:t>Katsonis  Asst. </a:t>
            </a:r>
            <a:r>
              <a:rPr sz="1800" dirty="0">
                <a:latin typeface="Times New Roman"/>
                <a:cs typeface="Times New Roman"/>
              </a:rPr>
              <a:t>Prof. Tibor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Kudernac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Asst. </a:t>
            </a:r>
            <a:r>
              <a:rPr sz="1800" dirty="0">
                <a:latin typeface="Times New Roman"/>
                <a:cs typeface="Times New Roman"/>
              </a:rPr>
              <a:t>Prof. Beatriz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Maciá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Empa </a:t>
            </a:r>
            <a:r>
              <a:rPr sz="1800" spc="-5" dirty="0">
                <a:latin typeface="Times New Roman"/>
                <a:cs typeface="Times New Roman"/>
              </a:rPr>
              <a:t>(Swiss </a:t>
            </a:r>
            <a:r>
              <a:rPr sz="1800" dirty="0">
                <a:latin typeface="Times New Roman"/>
                <a:cs typeface="Times New Roman"/>
              </a:rPr>
              <a:t>Federal Laboratories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 Materials Science and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Technology)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40589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Prof. Karl-Heinz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Ernst  </a:t>
            </a:r>
            <a:r>
              <a:rPr sz="1800" spc="-5" dirty="0">
                <a:latin typeface="Times New Roman"/>
                <a:cs typeface="Times New Roman"/>
              </a:rPr>
              <a:t>Dr. Manfred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Parschau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268380"/>
            <a:ext cx="4013429" cy="5320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281940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131" y="1328673"/>
            <a:ext cx="6255385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1966, </a:t>
            </a:r>
            <a:r>
              <a:rPr sz="2800" spc="-5" dirty="0">
                <a:latin typeface="Times New Roman"/>
                <a:cs typeface="Times New Roman"/>
              </a:rPr>
              <a:t>beyond our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nanotechnology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785870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Fantastic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spc="-55" dirty="0">
                <a:latin typeface="Times New Roman"/>
                <a:cs typeface="Times New Roman"/>
              </a:rPr>
              <a:t>Voyage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0279" y="6517640"/>
            <a:ext cx="40900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  <a:hlinkClick r:id="rId3"/>
              </a:rPr>
              <a:t>http://www.youtube.com/watch?v=3o8vsU0Dw-4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47028" y="265938"/>
            <a:ext cx="284988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1F1F1"/>
                </a:solidFill>
              </a:rPr>
              <a:t>Our future</a:t>
            </a:r>
            <a:r>
              <a:rPr spc="-125" dirty="0">
                <a:solidFill>
                  <a:srgbClr val="F1F1F1"/>
                </a:solidFill>
              </a:rPr>
              <a:t> </a:t>
            </a:r>
            <a:r>
              <a:rPr spc="5" dirty="0">
                <a:solidFill>
                  <a:srgbClr val="F1F1F1"/>
                </a:solidFill>
              </a:rPr>
              <a:t>dream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28" y="1709673"/>
            <a:ext cx="25634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Prof. </a:t>
            </a:r>
            <a:r>
              <a:rPr sz="2800" spc="-5" dirty="0">
                <a:latin typeface="Times New Roman"/>
                <a:cs typeface="Times New Roman"/>
              </a:rPr>
              <a:t>Ben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Feringa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0392" y="1863822"/>
            <a:ext cx="539115" cy="212090"/>
          </a:xfrm>
          <a:custGeom>
            <a:avLst/>
            <a:gdLst/>
            <a:ahLst/>
            <a:cxnLst/>
            <a:rect l="l" t="t" r="r" b="b"/>
            <a:pathLst>
              <a:path w="539114" h="212089">
                <a:moveTo>
                  <a:pt x="429315" y="52549"/>
                </a:moveTo>
                <a:lnTo>
                  <a:pt x="0" y="175289"/>
                </a:lnTo>
                <a:lnTo>
                  <a:pt x="10413" y="211865"/>
                </a:lnTo>
                <a:lnTo>
                  <a:pt x="439803" y="89245"/>
                </a:lnTo>
                <a:lnTo>
                  <a:pt x="465994" y="61928"/>
                </a:lnTo>
                <a:lnTo>
                  <a:pt x="429315" y="52549"/>
                </a:lnTo>
                <a:close/>
              </a:path>
              <a:path w="539114" h="212089">
                <a:moveTo>
                  <a:pt x="507353" y="33176"/>
                </a:moveTo>
                <a:lnTo>
                  <a:pt x="497077" y="33176"/>
                </a:lnTo>
                <a:lnTo>
                  <a:pt x="507618" y="69879"/>
                </a:lnTo>
                <a:lnTo>
                  <a:pt x="439803" y="89245"/>
                </a:lnTo>
                <a:lnTo>
                  <a:pt x="397001" y="133887"/>
                </a:lnTo>
                <a:lnTo>
                  <a:pt x="392973" y="140291"/>
                </a:lnTo>
                <a:lnTo>
                  <a:pt x="391731" y="147492"/>
                </a:lnTo>
                <a:lnTo>
                  <a:pt x="393251" y="154622"/>
                </a:lnTo>
                <a:lnTo>
                  <a:pt x="397509" y="160811"/>
                </a:lnTo>
                <a:lnTo>
                  <a:pt x="403915" y="164838"/>
                </a:lnTo>
                <a:lnTo>
                  <a:pt x="411130" y="166066"/>
                </a:lnTo>
                <a:lnTo>
                  <a:pt x="418298" y="164508"/>
                </a:lnTo>
                <a:lnTo>
                  <a:pt x="424560" y="160176"/>
                </a:lnTo>
                <a:lnTo>
                  <a:pt x="538733" y="41177"/>
                </a:lnTo>
                <a:lnTo>
                  <a:pt x="507353" y="33176"/>
                </a:lnTo>
                <a:close/>
              </a:path>
              <a:path w="539114" h="212089">
                <a:moveTo>
                  <a:pt x="465994" y="61928"/>
                </a:moveTo>
                <a:lnTo>
                  <a:pt x="439803" y="89245"/>
                </a:lnTo>
                <a:lnTo>
                  <a:pt x="507174" y="70006"/>
                </a:lnTo>
                <a:lnTo>
                  <a:pt x="497585" y="70006"/>
                </a:lnTo>
                <a:lnTo>
                  <a:pt x="465994" y="61928"/>
                </a:lnTo>
                <a:close/>
              </a:path>
              <a:path w="539114" h="212089">
                <a:moveTo>
                  <a:pt x="488568" y="38383"/>
                </a:moveTo>
                <a:lnTo>
                  <a:pt x="465994" y="61928"/>
                </a:lnTo>
                <a:lnTo>
                  <a:pt x="497585" y="70006"/>
                </a:lnTo>
                <a:lnTo>
                  <a:pt x="488568" y="38383"/>
                </a:lnTo>
                <a:close/>
              </a:path>
              <a:path w="539114" h="212089">
                <a:moveTo>
                  <a:pt x="498573" y="38383"/>
                </a:moveTo>
                <a:lnTo>
                  <a:pt x="488568" y="38383"/>
                </a:lnTo>
                <a:lnTo>
                  <a:pt x="497585" y="70006"/>
                </a:lnTo>
                <a:lnTo>
                  <a:pt x="507174" y="70006"/>
                </a:lnTo>
                <a:lnTo>
                  <a:pt x="507618" y="69879"/>
                </a:lnTo>
                <a:lnTo>
                  <a:pt x="498573" y="38383"/>
                </a:lnTo>
                <a:close/>
              </a:path>
              <a:path w="539114" h="212089">
                <a:moveTo>
                  <a:pt x="497077" y="33176"/>
                </a:moveTo>
                <a:lnTo>
                  <a:pt x="429315" y="52549"/>
                </a:lnTo>
                <a:lnTo>
                  <a:pt x="465994" y="61928"/>
                </a:lnTo>
                <a:lnTo>
                  <a:pt x="488568" y="38383"/>
                </a:lnTo>
                <a:lnTo>
                  <a:pt x="498573" y="38383"/>
                </a:lnTo>
                <a:lnTo>
                  <a:pt x="497077" y="33176"/>
                </a:lnTo>
                <a:close/>
              </a:path>
              <a:path w="539114" h="212089">
                <a:moveTo>
                  <a:pt x="371298" y="0"/>
                </a:moveTo>
                <a:lnTo>
                  <a:pt x="364410" y="2458"/>
                </a:lnTo>
                <a:lnTo>
                  <a:pt x="358927" y="7322"/>
                </a:lnTo>
                <a:lnTo>
                  <a:pt x="355599" y="14126"/>
                </a:lnTo>
                <a:lnTo>
                  <a:pt x="355244" y="21667"/>
                </a:lnTo>
                <a:lnTo>
                  <a:pt x="357711" y="28541"/>
                </a:lnTo>
                <a:lnTo>
                  <a:pt x="362583" y="33986"/>
                </a:lnTo>
                <a:lnTo>
                  <a:pt x="369442" y="37240"/>
                </a:lnTo>
                <a:lnTo>
                  <a:pt x="429315" y="52549"/>
                </a:lnTo>
                <a:lnTo>
                  <a:pt x="497077" y="33176"/>
                </a:lnTo>
                <a:lnTo>
                  <a:pt x="507353" y="33176"/>
                </a:lnTo>
                <a:lnTo>
                  <a:pt x="378840" y="410"/>
                </a:lnTo>
                <a:lnTo>
                  <a:pt x="371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855">
              <a:lnSpc>
                <a:spcPct val="100000"/>
              </a:lnSpc>
            </a:pPr>
            <a:r>
              <a:rPr dirty="0"/>
              <a:t>Netherlands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3352800"/>
            <a:ext cx="33528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6682" y="184911"/>
            <a:ext cx="508635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Biological molecular</a:t>
            </a:r>
            <a:r>
              <a:rPr spc="-85" dirty="0"/>
              <a:t> </a:t>
            </a:r>
            <a:r>
              <a:rPr dirty="0"/>
              <a:t>machines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259" y="1548638"/>
            <a:ext cx="25272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latin typeface="Times New Roman"/>
                <a:cs typeface="Times New Roman"/>
              </a:rPr>
              <a:t>1  </a:t>
            </a:r>
            <a:r>
              <a:rPr sz="900" b="1" spc="50" dirty="0">
                <a:latin typeface="Times New Roman"/>
                <a:cs typeface="Times New Roman"/>
              </a:rPr>
              <a:t> </a:t>
            </a:r>
            <a:r>
              <a:rPr sz="900" b="1" spc="15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056" y="1442465"/>
            <a:ext cx="1014094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F F</a:t>
            </a:r>
            <a:r>
              <a:rPr sz="1400" b="1" spc="1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-ATPase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2971800"/>
            <a:ext cx="3505200" cy="2935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3962400"/>
            <a:ext cx="3414014" cy="2304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666" y="5631078"/>
            <a:ext cx="8592820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760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Flagellum</a:t>
            </a:r>
            <a:r>
              <a:rPr sz="1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endParaRPr sz="1400">
              <a:latin typeface="Times New Roman"/>
              <a:cs typeface="Times New Roman"/>
            </a:endParaRPr>
          </a:p>
          <a:p>
            <a:pPr marL="741045">
              <a:lnSpc>
                <a:spcPct val="100000"/>
              </a:lnSpc>
              <a:spcBef>
                <a:spcPts val="129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Kinetin (BioVisions at Harvard)</a:t>
            </a:r>
            <a:r>
              <a:rPr sz="1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University)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400" dirty="0">
                <a:latin typeface="Times New Roman"/>
                <a:cs typeface="Times New Roman"/>
              </a:rPr>
              <a:t>a)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M.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Schliwa,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Molecular</a:t>
            </a:r>
            <a:r>
              <a:rPr sz="1400" i="1" spc="204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Motors</a:t>
            </a:r>
            <a:r>
              <a:rPr sz="1400" i="1" spc="2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Wiley-VCH,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Weinheim,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Times New Roman"/>
                <a:cs typeface="Times New Roman"/>
              </a:rPr>
              <a:t>2003</a:t>
            </a:r>
            <a:r>
              <a:rPr sz="1400" spc="5" dirty="0">
                <a:latin typeface="Times New Roman"/>
                <a:cs typeface="Times New Roman"/>
              </a:rPr>
              <a:t>.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b)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M.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G.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L.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van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den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Heuvel,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C.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Dekker,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Science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latin typeface="Times New Roman"/>
                <a:cs typeface="Times New Roman"/>
              </a:rPr>
              <a:t>2007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i="1" spc="5" dirty="0">
                <a:latin typeface="Times New Roman"/>
                <a:cs typeface="Times New Roman"/>
              </a:rPr>
              <a:t>317</a:t>
            </a:r>
            <a:r>
              <a:rPr sz="1400" spc="5" dirty="0">
                <a:latin typeface="Times New Roman"/>
                <a:cs typeface="Times New Roman"/>
              </a:rPr>
              <a:t>, 333. </a:t>
            </a:r>
            <a:r>
              <a:rPr sz="1400" dirty="0">
                <a:latin typeface="Times New Roman"/>
                <a:cs typeface="Times New Roman"/>
              </a:rPr>
              <a:t>c) Video of </a:t>
            </a:r>
            <a:r>
              <a:rPr sz="1400" spc="-5" dirty="0">
                <a:latin typeface="Times New Roman"/>
                <a:cs typeface="Times New Roman"/>
              </a:rPr>
              <a:t>motor </a:t>
            </a:r>
            <a:r>
              <a:rPr sz="1400" dirty="0">
                <a:latin typeface="Times New Roman"/>
                <a:cs typeface="Times New Roman"/>
              </a:rPr>
              <a:t>function of flagellum bacteria, </a:t>
            </a:r>
            <a:r>
              <a:rPr sz="1400" spc="-5" dirty="0">
                <a:latin typeface="Times New Roman"/>
                <a:cs typeface="Times New Roman"/>
              </a:rPr>
              <a:t>H. </a:t>
            </a:r>
            <a:r>
              <a:rPr sz="1400" dirty="0">
                <a:latin typeface="Times New Roman"/>
                <a:cs typeface="Times New Roman"/>
              </a:rPr>
              <a:t>C. Berg, Harvard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University.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9228" y="1559305"/>
            <a:ext cx="4311015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Movements </a:t>
            </a:r>
            <a:r>
              <a:rPr sz="2400" dirty="0">
                <a:latin typeface="Times New Roman"/>
                <a:cs typeface="Times New Roman"/>
              </a:rPr>
              <a:t>of biological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machines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directional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fuelled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95568" y="1047335"/>
            <a:ext cx="2015301" cy="2617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204" y="1993973"/>
            <a:ext cx="395605" cy="158115"/>
          </a:xfrm>
          <a:custGeom>
            <a:avLst/>
            <a:gdLst/>
            <a:ahLst/>
            <a:cxnLst/>
            <a:rect l="l" t="t" r="r" b="b"/>
            <a:pathLst>
              <a:path w="395605" h="158114">
                <a:moveTo>
                  <a:pt x="0" y="157706"/>
                </a:moveTo>
                <a:lnTo>
                  <a:pt x="395157" y="157706"/>
                </a:lnTo>
                <a:lnTo>
                  <a:pt x="395157" y="0"/>
                </a:lnTo>
                <a:lnTo>
                  <a:pt x="0" y="0"/>
                </a:lnTo>
                <a:lnTo>
                  <a:pt x="0" y="157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2204" y="1993973"/>
            <a:ext cx="395605" cy="158115"/>
          </a:xfrm>
          <a:custGeom>
            <a:avLst/>
            <a:gdLst/>
            <a:ahLst/>
            <a:cxnLst/>
            <a:rect l="l" t="t" r="r" b="b"/>
            <a:pathLst>
              <a:path w="395605" h="158114">
                <a:moveTo>
                  <a:pt x="0" y="157706"/>
                </a:moveTo>
                <a:lnTo>
                  <a:pt x="395157" y="157706"/>
                </a:lnTo>
                <a:lnTo>
                  <a:pt x="395157" y="0"/>
                </a:lnTo>
                <a:lnTo>
                  <a:pt x="0" y="0"/>
                </a:lnTo>
                <a:lnTo>
                  <a:pt x="0" y="157706"/>
                </a:lnTo>
                <a:close/>
              </a:path>
            </a:pathLst>
          </a:custGeom>
          <a:ln w="13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0079" y="2072826"/>
            <a:ext cx="395605" cy="158115"/>
          </a:xfrm>
          <a:custGeom>
            <a:avLst/>
            <a:gdLst/>
            <a:ahLst/>
            <a:cxnLst/>
            <a:rect l="l" t="t" r="r" b="b"/>
            <a:pathLst>
              <a:path w="395604" h="158114">
                <a:moveTo>
                  <a:pt x="0" y="157706"/>
                </a:moveTo>
                <a:lnTo>
                  <a:pt x="395157" y="157706"/>
                </a:lnTo>
                <a:lnTo>
                  <a:pt x="395157" y="0"/>
                </a:lnTo>
                <a:lnTo>
                  <a:pt x="0" y="0"/>
                </a:lnTo>
                <a:lnTo>
                  <a:pt x="0" y="157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0079" y="2072826"/>
            <a:ext cx="395605" cy="158115"/>
          </a:xfrm>
          <a:custGeom>
            <a:avLst/>
            <a:gdLst/>
            <a:ahLst/>
            <a:cxnLst/>
            <a:rect l="l" t="t" r="r" b="b"/>
            <a:pathLst>
              <a:path w="395604" h="158114">
                <a:moveTo>
                  <a:pt x="0" y="157706"/>
                </a:moveTo>
                <a:lnTo>
                  <a:pt x="395157" y="157706"/>
                </a:lnTo>
                <a:lnTo>
                  <a:pt x="395157" y="0"/>
                </a:lnTo>
                <a:lnTo>
                  <a:pt x="0" y="0"/>
                </a:lnTo>
                <a:lnTo>
                  <a:pt x="0" y="157706"/>
                </a:lnTo>
                <a:close/>
              </a:path>
            </a:pathLst>
          </a:custGeom>
          <a:ln w="13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5479" y="2940204"/>
            <a:ext cx="198120" cy="354965"/>
          </a:xfrm>
          <a:custGeom>
            <a:avLst/>
            <a:gdLst/>
            <a:ahLst/>
            <a:cxnLst/>
            <a:rect l="l" t="t" r="r" b="b"/>
            <a:pathLst>
              <a:path w="198119" h="354964">
                <a:moveTo>
                  <a:pt x="0" y="354838"/>
                </a:moveTo>
                <a:lnTo>
                  <a:pt x="197578" y="354838"/>
                </a:lnTo>
                <a:lnTo>
                  <a:pt x="197578" y="0"/>
                </a:lnTo>
                <a:lnTo>
                  <a:pt x="0" y="0"/>
                </a:lnTo>
                <a:lnTo>
                  <a:pt x="0" y="35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5479" y="2940204"/>
            <a:ext cx="198120" cy="354965"/>
          </a:xfrm>
          <a:custGeom>
            <a:avLst/>
            <a:gdLst/>
            <a:ahLst/>
            <a:cxnLst/>
            <a:rect l="l" t="t" r="r" b="b"/>
            <a:pathLst>
              <a:path w="198119" h="354964">
                <a:moveTo>
                  <a:pt x="0" y="354838"/>
                </a:moveTo>
                <a:lnTo>
                  <a:pt x="197578" y="354838"/>
                </a:lnTo>
                <a:lnTo>
                  <a:pt x="197578" y="0"/>
                </a:lnTo>
                <a:lnTo>
                  <a:pt x="0" y="0"/>
                </a:lnTo>
                <a:lnTo>
                  <a:pt x="0" y="354838"/>
                </a:lnTo>
                <a:close/>
              </a:path>
            </a:pathLst>
          </a:custGeom>
          <a:ln w="134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6060" y="2176912"/>
            <a:ext cx="198120" cy="354965"/>
          </a:xfrm>
          <a:custGeom>
            <a:avLst/>
            <a:gdLst/>
            <a:ahLst/>
            <a:cxnLst/>
            <a:rect l="l" t="t" r="r" b="b"/>
            <a:pathLst>
              <a:path w="198119" h="354964">
                <a:moveTo>
                  <a:pt x="0" y="354838"/>
                </a:moveTo>
                <a:lnTo>
                  <a:pt x="197578" y="354838"/>
                </a:lnTo>
                <a:lnTo>
                  <a:pt x="197578" y="0"/>
                </a:lnTo>
                <a:lnTo>
                  <a:pt x="0" y="0"/>
                </a:lnTo>
                <a:lnTo>
                  <a:pt x="0" y="35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6060" y="2176912"/>
            <a:ext cx="198120" cy="354965"/>
          </a:xfrm>
          <a:custGeom>
            <a:avLst/>
            <a:gdLst/>
            <a:ahLst/>
            <a:cxnLst/>
            <a:rect l="l" t="t" r="r" b="b"/>
            <a:pathLst>
              <a:path w="198119" h="354964">
                <a:moveTo>
                  <a:pt x="0" y="354838"/>
                </a:moveTo>
                <a:lnTo>
                  <a:pt x="197578" y="354838"/>
                </a:lnTo>
                <a:lnTo>
                  <a:pt x="197578" y="0"/>
                </a:lnTo>
                <a:lnTo>
                  <a:pt x="0" y="0"/>
                </a:lnTo>
                <a:lnTo>
                  <a:pt x="0" y="354838"/>
                </a:lnTo>
                <a:close/>
              </a:path>
            </a:pathLst>
          </a:custGeom>
          <a:ln w="134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4706" y="1749660"/>
            <a:ext cx="381635" cy="228600"/>
          </a:xfrm>
          <a:custGeom>
            <a:avLst/>
            <a:gdLst/>
            <a:ahLst/>
            <a:cxnLst/>
            <a:rect l="l" t="t" r="r" b="b"/>
            <a:pathLst>
              <a:path w="381635" h="228600">
                <a:moveTo>
                  <a:pt x="352362" y="194438"/>
                </a:moveTo>
                <a:lnTo>
                  <a:pt x="321657" y="194438"/>
                </a:lnTo>
                <a:lnTo>
                  <a:pt x="333907" y="228542"/>
                </a:lnTo>
                <a:lnTo>
                  <a:pt x="352362" y="194438"/>
                </a:lnTo>
                <a:close/>
              </a:path>
              <a:path w="381635" h="228600">
                <a:moveTo>
                  <a:pt x="71259" y="0"/>
                </a:moveTo>
                <a:lnTo>
                  <a:pt x="0" y="20436"/>
                </a:lnTo>
                <a:lnTo>
                  <a:pt x="14224" y="59807"/>
                </a:lnTo>
                <a:lnTo>
                  <a:pt x="35516" y="95082"/>
                </a:lnTo>
                <a:lnTo>
                  <a:pt x="63151" y="125870"/>
                </a:lnTo>
                <a:lnTo>
                  <a:pt x="96407" y="151779"/>
                </a:lnTo>
                <a:lnTo>
                  <a:pt x="134559" y="172418"/>
                </a:lnTo>
                <a:lnTo>
                  <a:pt x="176884" y="187395"/>
                </a:lnTo>
                <a:lnTo>
                  <a:pt x="222657" y="196318"/>
                </a:lnTo>
                <a:lnTo>
                  <a:pt x="271156" y="198796"/>
                </a:lnTo>
                <a:lnTo>
                  <a:pt x="321657" y="194438"/>
                </a:lnTo>
                <a:lnTo>
                  <a:pt x="352362" y="194438"/>
                </a:lnTo>
                <a:lnTo>
                  <a:pt x="381129" y="141278"/>
                </a:lnTo>
                <a:lnTo>
                  <a:pt x="349255" y="124301"/>
                </a:lnTo>
                <a:lnTo>
                  <a:pt x="242086" y="124301"/>
                </a:lnTo>
                <a:lnTo>
                  <a:pt x="192685" y="115529"/>
                </a:lnTo>
                <a:lnTo>
                  <a:pt x="149369" y="97868"/>
                </a:lnTo>
                <a:lnTo>
                  <a:pt x="113671" y="72162"/>
                </a:lnTo>
                <a:lnTo>
                  <a:pt x="87123" y="39258"/>
                </a:lnTo>
                <a:lnTo>
                  <a:pt x="71259" y="0"/>
                </a:lnTo>
                <a:close/>
              </a:path>
              <a:path w="381635" h="228600">
                <a:moveTo>
                  <a:pt x="283788" y="89432"/>
                </a:moveTo>
                <a:lnTo>
                  <a:pt x="296038" y="123339"/>
                </a:lnTo>
                <a:lnTo>
                  <a:pt x="242086" y="124301"/>
                </a:lnTo>
                <a:lnTo>
                  <a:pt x="349255" y="124301"/>
                </a:lnTo>
                <a:lnTo>
                  <a:pt x="283788" y="894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4706" y="1749660"/>
            <a:ext cx="381635" cy="228600"/>
          </a:xfrm>
          <a:custGeom>
            <a:avLst/>
            <a:gdLst/>
            <a:ahLst/>
            <a:cxnLst/>
            <a:rect l="l" t="t" r="r" b="b"/>
            <a:pathLst>
              <a:path w="381635" h="228600">
                <a:moveTo>
                  <a:pt x="0" y="20436"/>
                </a:moveTo>
                <a:lnTo>
                  <a:pt x="14224" y="59807"/>
                </a:lnTo>
                <a:lnTo>
                  <a:pt x="35516" y="95082"/>
                </a:lnTo>
                <a:lnTo>
                  <a:pt x="63151" y="125870"/>
                </a:lnTo>
                <a:lnTo>
                  <a:pt x="96407" y="151779"/>
                </a:lnTo>
                <a:lnTo>
                  <a:pt x="134559" y="172418"/>
                </a:lnTo>
                <a:lnTo>
                  <a:pt x="176884" y="187395"/>
                </a:lnTo>
                <a:lnTo>
                  <a:pt x="222657" y="196318"/>
                </a:lnTo>
                <a:lnTo>
                  <a:pt x="271156" y="198796"/>
                </a:lnTo>
                <a:lnTo>
                  <a:pt x="321657" y="194438"/>
                </a:lnTo>
                <a:lnTo>
                  <a:pt x="333907" y="228542"/>
                </a:lnTo>
                <a:lnTo>
                  <a:pt x="381129" y="141278"/>
                </a:lnTo>
                <a:lnTo>
                  <a:pt x="283788" y="89432"/>
                </a:lnTo>
                <a:lnTo>
                  <a:pt x="296038" y="123339"/>
                </a:lnTo>
                <a:lnTo>
                  <a:pt x="242086" y="124301"/>
                </a:lnTo>
                <a:lnTo>
                  <a:pt x="192685" y="115529"/>
                </a:lnTo>
                <a:lnTo>
                  <a:pt x="149369" y="97868"/>
                </a:lnTo>
                <a:lnTo>
                  <a:pt x="113671" y="72162"/>
                </a:lnTo>
                <a:lnTo>
                  <a:pt x="87123" y="39258"/>
                </a:lnTo>
                <a:lnTo>
                  <a:pt x="71259" y="0"/>
                </a:lnTo>
                <a:lnTo>
                  <a:pt x="0" y="20436"/>
                </a:lnTo>
                <a:close/>
              </a:path>
            </a:pathLst>
          </a:custGeom>
          <a:ln w="131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6127" y="933267"/>
            <a:ext cx="128905" cy="179070"/>
          </a:xfrm>
          <a:custGeom>
            <a:avLst/>
            <a:gdLst/>
            <a:ahLst/>
            <a:cxnLst/>
            <a:rect l="l" t="t" r="r" b="b"/>
            <a:pathLst>
              <a:path w="128905" h="179069">
                <a:moveTo>
                  <a:pt x="0" y="69785"/>
                </a:moveTo>
                <a:lnTo>
                  <a:pt x="16596" y="178668"/>
                </a:lnTo>
                <a:lnTo>
                  <a:pt x="114727" y="163357"/>
                </a:lnTo>
                <a:lnTo>
                  <a:pt x="86605" y="140424"/>
                </a:lnTo>
                <a:lnTo>
                  <a:pt x="102863" y="106211"/>
                </a:lnTo>
                <a:lnTo>
                  <a:pt x="107700" y="92586"/>
                </a:lnTo>
                <a:lnTo>
                  <a:pt x="27990" y="92586"/>
                </a:lnTo>
                <a:lnTo>
                  <a:pt x="0" y="69785"/>
                </a:lnTo>
                <a:close/>
              </a:path>
              <a:path w="128905" h="179069">
                <a:moveTo>
                  <a:pt x="128360" y="0"/>
                </a:moveTo>
                <a:lnTo>
                  <a:pt x="53346" y="10119"/>
                </a:lnTo>
                <a:lnTo>
                  <a:pt x="49662" y="30859"/>
                </a:lnTo>
                <a:lnTo>
                  <a:pt x="44175" y="51599"/>
                </a:lnTo>
                <a:lnTo>
                  <a:pt x="36934" y="72216"/>
                </a:lnTo>
                <a:lnTo>
                  <a:pt x="27990" y="92586"/>
                </a:lnTo>
                <a:lnTo>
                  <a:pt x="107700" y="92586"/>
                </a:lnTo>
                <a:lnTo>
                  <a:pt x="115311" y="71148"/>
                </a:lnTo>
                <a:lnTo>
                  <a:pt x="123845" y="35617"/>
                </a:lnTo>
                <a:lnTo>
                  <a:pt x="1283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6127" y="933267"/>
            <a:ext cx="128905" cy="179070"/>
          </a:xfrm>
          <a:custGeom>
            <a:avLst/>
            <a:gdLst/>
            <a:ahLst/>
            <a:cxnLst/>
            <a:rect l="l" t="t" r="r" b="b"/>
            <a:pathLst>
              <a:path w="128905" h="179069">
                <a:moveTo>
                  <a:pt x="128360" y="0"/>
                </a:moveTo>
                <a:lnTo>
                  <a:pt x="123845" y="35617"/>
                </a:lnTo>
                <a:lnTo>
                  <a:pt x="115311" y="71148"/>
                </a:lnTo>
                <a:lnTo>
                  <a:pt x="102863" y="106211"/>
                </a:lnTo>
                <a:lnTo>
                  <a:pt x="86605" y="140424"/>
                </a:lnTo>
                <a:lnTo>
                  <a:pt x="114727" y="163357"/>
                </a:lnTo>
                <a:lnTo>
                  <a:pt x="16596" y="178668"/>
                </a:lnTo>
                <a:lnTo>
                  <a:pt x="0" y="69785"/>
                </a:lnTo>
                <a:lnTo>
                  <a:pt x="27990" y="92586"/>
                </a:lnTo>
                <a:lnTo>
                  <a:pt x="36934" y="72216"/>
                </a:lnTo>
                <a:lnTo>
                  <a:pt x="44175" y="51599"/>
                </a:lnTo>
                <a:lnTo>
                  <a:pt x="49662" y="30859"/>
                </a:lnTo>
                <a:lnTo>
                  <a:pt x="53346" y="10119"/>
                </a:lnTo>
                <a:lnTo>
                  <a:pt x="128360" y="0"/>
                </a:lnTo>
                <a:close/>
              </a:path>
            </a:pathLst>
          </a:custGeom>
          <a:ln w="13161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4395" y="2088400"/>
            <a:ext cx="249554" cy="158750"/>
          </a:xfrm>
          <a:custGeom>
            <a:avLst/>
            <a:gdLst/>
            <a:ahLst/>
            <a:cxnLst/>
            <a:rect l="l" t="t" r="r" b="b"/>
            <a:pathLst>
              <a:path w="249555" h="158750">
                <a:moveTo>
                  <a:pt x="0" y="0"/>
                </a:moveTo>
                <a:lnTo>
                  <a:pt x="6704" y="58745"/>
                </a:lnTo>
                <a:lnTo>
                  <a:pt x="44299" y="102076"/>
                </a:lnTo>
                <a:lnTo>
                  <a:pt x="83786" y="116858"/>
                </a:lnTo>
                <a:lnTo>
                  <a:pt x="134264" y="126004"/>
                </a:lnTo>
                <a:lnTo>
                  <a:pt x="193633" y="128727"/>
                </a:lnTo>
                <a:lnTo>
                  <a:pt x="196992" y="158166"/>
                </a:lnTo>
                <a:lnTo>
                  <a:pt x="249548" y="95675"/>
                </a:lnTo>
                <a:lnTo>
                  <a:pt x="218788" y="69982"/>
                </a:lnTo>
                <a:lnTo>
                  <a:pt x="186981" y="69982"/>
                </a:lnTo>
                <a:lnTo>
                  <a:pt x="127586" y="67252"/>
                </a:lnTo>
                <a:lnTo>
                  <a:pt x="77093" y="58094"/>
                </a:lnTo>
                <a:lnTo>
                  <a:pt x="37598" y="43302"/>
                </a:lnTo>
                <a:lnTo>
                  <a:pt x="11201" y="23673"/>
                </a:lnTo>
                <a:lnTo>
                  <a:pt x="0" y="0"/>
                </a:lnTo>
                <a:close/>
              </a:path>
              <a:path w="249555" h="158750">
                <a:moveTo>
                  <a:pt x="183622" y="40609"/>
                </a:moveTo>
                <a:lnTo>
                  <a:pt x="186981" y="69982"/>
                </a:lnTo>
                <a:lnTo>
                  <a:pt x="218788" y="69982"/>
                </a:lnTo>
                <a:lnTo>
                  <a:pt x="183622" y="40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4327" y="1968609"/>
            <a:ext cx="231775" cy="147955"/>
          </a:xfrm>
          <a:custGeom>
            <a:avLst/>
            <a:gdLst/>
            <a:ahLst/>
            <a:cxnLst/>
            <a:rect l="l" t="t" r="r" b="b"/>
            <a:pathLst>
              <a:path w="231775" h="147955">
                <a:moveTo>
                  <a:pt x="225050" y="0"/>
                </a:moveTo>
                <a:lnTo>
                  <a:pt x="169120" y="9046"/>
                </a:lnTo>
                <a:lnTo>
                  <a:pt x="85884" y="34578"/>
                </a:lnTo>
                <a:lnTo>
                  <a:pt x="37442" y="60938"/>
                </a:lnTo>
                <a:lnTo>
                  <a:pt x="8069" y="90070"/>
                </a:lnTo>
                <a:lnTo>
                  <a:pt x="0" y="119758"/>
                </a:lnTo>
                <a:lnTo>
                  <a:pt x="15472" y="147783"/>
                </a:lnTo>
                <a:lnTo>
                  <a:pt x="38862" y="123630"/>
                </a:lnTo>
                <a:lnTo>
                  <a:pt x="74345" y="101756"/>
                </a:lnTo>
                <a:lnTo>
                  <a:pt x="119758" y="83056"/>
                </a:lnTo>
                <a:lnTo>
                  <a:pt x="172932" y="68421"/>
                </a:lnTo>
                <a:lnTo>
                  <a:pt x="231702" y="58745"/>
                </a:lnTo>
                <a:lnTo>
                  <a:pt x="225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4395" y="1968609"/>
            <a:ext cx="249554" cy="278130"/>
          </a:xfrm>
          <a:custGeom>
            <a:avLst/>
            <a:gdLst/>
            <a:ahLst/>
            <a:cxnLst/>
            <a:rect l="l" t="t" r="r" b="b"/>
            <a:pathLst>
              <a:path w="249555" h="278130">
                <a:moveTo>
                  <a:pt x="0" y="119791"/>
                </a:moveTo>
                <a:lnTo>
                  <a:pt x="37598" y="163093"/>
                </a:lnTo>
                <a:lnTo>
                  <a:pt x="77093" y="177885"/>
                </a:lnTo>
                <a:lnTo>
                  <a:pt x="127586" y="187043"/>
                </a:lnTo>
                <a:lnTo>
                  <a:pt x="186981" y="189773"/>
                </a:lnTo>
                <a:lnTo>
                  <a:pt x="183622" y="160400"/>
                </a:lnTo>
                <a:lnTo>
                  <a:pt x="249548" y="215466"/>
                </a:lnTo>
                <a:lnTo>
                  <a:pt x="196992" y="277957"/>
                </a:lnTo>
                <a:lnTo>
                  <a:pt x="193633" y="248518"/>
                </a:lnTo>
                <a:lnTo>
                  <a:pt x="134264" y="245795"/>
                </a:lnTo>
                <a:lnTo>
                  <a:pt x="83786" y="236649"/>
                </a:lnTo>
                <a:lnTo>
                  <a:pt x="44299" y="221867"/>
                </a:lnTo>
                <a:lnTo>
                  <a:pt x="6704" y="178536"/>
                </a:lnTo>
                <a:lnTo>
                  <a:pt x="0" y="119791"/>
                </a:lnTo>
                <a:lnTo>
                  <a:pt x="5593" y="94101"/>
                </a:lnTo>
                <a:lnTo>
                  <a:pt x="26807" y="69181"/>
                </a:lnTo>
                <a:lnTo>
                  <a:pt x="61496" y="46170"/>
                </a:lnTo>
                <a:lnTo>
                  <a:pt x="107517" y="26208"/>
                </a:lnTo>
                <a:lnTo>
                  <a:pt x="162727" y="10438"/>
                </a:lnTo>
                <a:lnTo>
                  <a:pt x="224982" y="0"/>
                </a:lnTo>
                <a:lnTo>
                  <a:pt x="231634" y="58745"/>
                </a:lnTo>
                <a:lnTo>
                  <a:pt x="172864" y="68421"/>
                </a:lnTo>
                <a:lnTo>
                  <a:pt x="119689" y="83056"/>
                </a:lnTo>
                <a:lnTo>
                  <a:pt x="74277" y="101756"/>
                </a:lnTo>
                <a:lnTo>
                  <a:pt x="38794" y="123630"/>
                </a:lnTo>
                <a:lnTo>
                  <a:pt x="15404" y="147783"/>
                </a:lnTo>
              </a:path>
            </a:pathLst>
          </a:custGeom>
          <a:ln w="131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8712" y="2073286"/>
            <a:ext cx="247015" cy="163830"/>
          </a:xfrm>
          <a:custGeom>
            <a:avLst/>
            <a:gdLst/>
            <a:ahLst/>
            <a:cxnLst/>
            <a:rect l="l" t="t" r="r" b="b"/>
            <a:pathLst>
              <a:path w="247014" h="163830">
                <a:moveTo>
                  <a:pt x="64410" y="45537"/>
                </a:moveTo>
                <a:lnTo>
                  <a:pt x="0" y="102311"/>
                </a:lnTo>
                <a:lnTo>
                  <a:pt x="54202" y="163357"/>
                </a:lnTo>
                <a:lnTo>
                  <a:pt x="56770" y="133918"/>
                </a:lnTo>
                <a:lnTo>
                  <a:pt x="116044" y="129571"/>
                </a:lnTo>
                <a:lnTo>
                  <a:pt x="166265" y="119057"/>
                </a:lnTo>
                <a:lnTo>
                  <a:pt x="205348" y="103213"/>
                </a:lnTo>
                <a:lnTo>
                  <a:pt x="231211" y="82874"/>
                </a:lnTo>
                <a:lnTo>
                  <a:pt x="234686" y="74976"/>
                </a:lnTo>
                <a:lnTo>
                  <a:pt x="61842" y="74976"/>
                </a:lnTo>
                <a:lnTo>
                  <a:pt x="64410" y="45537"/>
                </a:lnTo>
                <a:close/>
              </a:path>
              <a:path w="247014" h="163830">
                <a:moveTo>
                  <a:pt x="246841" y="0"/>
                </a:moveTo>
                <a:lnTo>
                  <a:pt x="210438" y="44303"/>
                </a:lnTo>
                <a:lnTo>
                  <a:pt x="171364" y="60147"/>
                </a:lnTo>
                <a:lnTo>
                  <a:pt x="121141" y="70654"/>
                </a:lnTo>
                <a:lnTo>
                  <a:pt x="61842" y="74976"/>
                </a:lnTo>
                <a:lnTo>
                  <a:pt x="234686" y="74976"/>
                </a:lnTo>
                <a:lnTo>
                  <a:pt x="241770" y="58876"/>
                </a:lnTo>
                <a:lnTo>
                  <a:pt x="2468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2345" y="1959606"/>
            <a:ext cx="233679" cy="142240"/>
          </a:xfrm>
          <a:custGeom>
            <a:avLst/>
            <a:gdLst/>
            <a:ahLst/>
            <a:cxnLst/>
            <a:rect l="l" t="t" r="r" b="b"/>
            <a:pathLst>
              <a:path w="233680" h="142239">
                <a:moveTo>
                  <a:pt x="5071" y="0"/>
                </a:moveTo>
                <a:lnTo>
                  <a:pt x="0" y="58876"/>
                </a:lnTo>
                <a:lnTo>
                  <a:pt x="59011" y="66986"/>
                </a:lnTo>
                <a:lnTo>
                  <a:pt x="112563" y="80192"/>
                </a:lnTo>
                <a:lnTo>
                  <a:pt x="158469" y="97663"/>
                </a:lnTo>
                <a:lnTo>
                  <a:pt x="194539" y="118565"/>
                </a:lnTo>
                <a:lnTo>
                  <a:pt x="218587" y="142067"/>
                </a:lnTo>
                <a:lnTo>
                  <a:pt x="233298" y="113629"/>
                </a:lnTo>
                <a:lnTo>
                  <a:pt x="194276" y="55826"/>
                </a:lnTo>
                <a:lnTo>
                  <a:pt x="145132" y="30776"/>
                </a:lnTo>
                <a:lnTo>
                  <a:pt x="79294" y="11170"/>
                </a:lnTo>
                <a:lnTo>
                  <a:pt x="24022" y="1921"/>
                </a:lnTo>
                <a:lnTo>
                  <a:pt x="5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38712" y="1959606"/>
            <a:ext cx="247015" cy="277495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46841" y="113679"/>
                </a:moveTo>
                <a:lnTo>
                  <a:pt x="210438" y="157983"/>
                </a:lnTo>
                <a:lnTo>
                  <a:pt x="171364" y="173827"/>
                </a:lnTo>
                <a:lnTo>
                  <a:pt x="121141" y="184334"/>
                </a:lnTo>
                <a:lnTo>
                  <a:pt x="61842" y="188656"/>
                </a:lnTo>
                <a:lnTo>
                  <a:pt x="64410" y="159217"/>
                </a:lnTo>
                <a:lnTo>
                  <a:pt x="0" y="215991"/>
                </a:lnTo>
                <a:lnTo>
                  <a:pt x="54202" y="277037"/>
                </a:lnTo>
                <a:lnTo>
                  <a:pt x="56770" y="247598"/>
                </a:lnTo>
                <a:lnTo>
                  <a:pt x="116044" y="243251"/>
                </a:lnTo>
                <a:lnTo>
                  <a:pt x="166265" y="232737"/>
                </a:lnTo>
                <a:lnTo>
                  <a:pt x="205348" y="216893"/>
                </a:lnTo>
                <a:lnTo>
                  <a:pt x="241770" y="172556"/>
                </a:lnTo>
                <a:lnTo>
                  <a:pt x="246841" y="113679"/>
                </a:lnTo>
                <a:lnTo>
                  <a:pt x="240557" y="88128"/>
                </a:lnTo>
                <a:lnTo>
                  <a:pt x="218677" y="63778"/>
                </a:lnTo>
                <a:lnTo>
                  <a:pt x="183377" y="41710"/>
                </a:lnTo>
                <a:lnTo>
                  <a:pt x="136831" y="23003"/>
                </a:lnTo>
                <a:lnTo>
                  <a:pt x="81215" y="8740"/>
                </a:lnTo>
                <a:lnTo>
                  <a:pt x="18704" y="0"/>
                </a:lnTo>
                <a:lnTo>
                  <a:pt x="13632" y="58876"/>
                </a:lnTo>
                <a:lnTo>
                  <a:pt x="72644" y="66986"/>
                </a:lnTo>
                <a:lnTo>
                  <a:pt x="126196" y="80192"/>
                </a:lnTo>
                <a:lnTo>
                  <a:pt x="172101" y="97663"/>
                </a:lnTo>
                <a:lnTo>
                  <a:pt x="208172" y="118565"/>
                </a:lnTo>
                <a:lnTo>
                  <a:pt x="232220" y="142067"/>
                </a:lnTo>
              </a:path>
            </a:pathLst>
          </a:custGeom>
          <a:ln w="131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6320" y="2075849"/>
            <a:ext cx="109855" cy="158750"/>
          </a:xfrm>
          <a:custGeom>
            <a:avLst/>
            <a:gdLst/>
            <a:ahLst/>
            <a:cxnLst/>
            <a:rect l="l" t="t" r="r" b="b"/>
            <a:pathLst>
              <a:path w="109855" h="158750">
                <a:moveTo>
                  <a:pt x="13040" y="0"/>
                </a:moveTo>
                <a:lnTo>
                  <a:pt x="0" y="150018"/>
                </a:lnTo>
                <a:lnTo>
                  <a:pt x="96615" y="158363"/>
                </a:lnTo>
                <a:lnTo>
                  <a:pt x="109656" y="8345"/>
                </a:lnTo>
                <a:lnTo>
                  <a:pt x="13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6320" y="2075849"/>
            <a:ext cx="109855" cy="158750"/>
          </a:xfrm>
          <a:custGeom>
            <a:avLst/>
            <a:gdLst/>
            <a:ahLst/>
            <a:cxnLst/>
            <a:rect l="l" t="t" r="r" b="b"/>
            <a:pathLst>
              <a:path w="109855" h="158750">
                <a:moveTo>
                  <a:pt x="13040" y="0"/>
                </a:moveTo>
                <a:lnTo>
                  <a:pt x="109656" y="8345"/>
                </a:lnTo>
                <a:lnTo>
                  <a:pt x="96615" y="158363"/>
                </a:lnTo>
                <a:lnTo>
                  <a:pt x="0" y="150018"/>
                </a:lnTo>
                <a:lnTo>
                  <a:pt x="13040" y="0"/>
                </a:lnTo>
                <a:close/>
              </a:path>
            </a:pathLst>
          </a:custGeom>
          <a:ln w="131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4970" y="1875299"/>
            <a:ext cx="374015" cy="125730"/>
          </a:xfrm>
          <a:custGeom>
            <a:avLst/>
            <a:gdLst/>
            <a:ahLst/>
            <a:cxnLst/>
            <a:rect l="l" t="t" r="r" b="b"/>
            <a:pathLst>
              <a:path w="374014" h="125730">
                <a:moveTo>
                  <a:pt x="0" y="125442"/>
                </a:moveTo>
                <a:lnTo>
                  <a:pt x="373574" y="0"/>
                </a:lnTo>
              </a:path>
            </a:pathLst>
          </a:custGeom>
          <a:ln w="4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97376" y="1939619"/>
            <a:ext cx="2444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A</a:t>
            </a:r>
            <a:r>
              <a:rPr sz="800" b="1" spc="10" dirty="0">
                <a:latin typeface="Arial"/>
                <a:cs typeface="Arial"/>
              </a:rPr>
              <a:t>xle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55248" y="2269565"/>
            <a:ext cx="374015" cy="125730"/>
          </a:xfrm>
          <a:custGeom>
            <a:avLst/>
            <a:gdLst/>
            <a:ahLst/>
            <a:cxnLst/>
            <a:rect l="l" t="t" r="r" b="b"/>
            <a:pathLst>
              <a:path w="374014" h="125730">
                <a:moveTo>
                  <a:pt x="0" y="125442"/>
                </a:moveTo>
                <a:lnTo>
                  <a:pt x="373555" y="0"/>
                </a:lnTo>
              </a:path>
            </a:pathLst>
          </a:custGeom>
          <a:ln w="4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46267" y="2190503"/>
            <a:ext cx="328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>
                <a:latin typeface="Arial"/>
                <a:cs typeface="Arial"/>
              </a:rPr>
              <a:t>Stator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50912" y="1426877"/>
            <a:ext cx="5511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latin typeface="Arial"/>
                <a:cs typeface="Arial"/>
              </a:rPr>
              <a:t>Membrane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65138" y="882659"/>
            <a:ext cx="14287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baseline="-17361" dirty="0">
                <a:latin typeface="Arial"/>
                <a:cs typeface="Arial"/>
              </a:rPr>
              <a:t>H</a:t>
            </a:r>
            <a:r>
              <a:rPr sz="550" b="1" dirty="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86136" y="825753"/>
            <a:ext cx="14287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2" baseline="-17361" dirty="0">
                <a:latin typeface="Arial"/>
                <a:cs typeface="Arial"/>
              </a:rPr>
              <a:t>H</a:t>
            </a:r>
            <a:r>
              <a:rPr sz="550" b="1" dirty="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99982" y="882659"/>
            <a:ext cx="14287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baseline="-17361" dirty="0">
                <a:latin typeface="Arial"/>
                <a:cs typeface="Arial"/>
              </a:rPr>
              <a:t>H</a:t>
            </a:r>
            <a:r>
              <a:rPr sz="550" b="1" dirty="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3137" y="795921"/>
            <a:ext cx="77343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>
                <a:latin typeface="Arial"/>
                <a:cs typeface="Arial"/>
              </a:rPr>
              <a:t>Hydrogen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ion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1200" b="1" spc="15" baseline="-17361" dirty="0">
                <a:latin typeface="Arial"/>
                <a:cs typeface="Arial"/>
              </a:rPr>
              <a:t>H</a:t>
            </a:r>
            <a:r>
              <a:rPr sz="550" b="1" dirty="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73781" y="1835665"/>
            <a:ext cx="10160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9651" y="1835873"/>
            <a:ext cx="6667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30676" y="3100780"/>
            <a:ext cx="356235" cy="384175"/>
          </a:xfrm>
          <a:custGeom>
            <a:avLst/>
            <a:gdLst/>
            <a:ahLst/>
            <a:cxnLst/>
            <a:rect l="l" t="t" r="r" b="b"/>
            <a:pathLst>
              <a:path w="356235" h="384175">
                <a:moveTo>
                  <a:pt x="215604" y="287663"/>
                </a:moveTo>
                <a:lnTo>
                  <a:pt x="269148" y="383996"/>
                </a:lnTo>
                <a:lnTo>
                  <a:pt x="355819" y="335560"/>
                </a:lnTo>
                <a:lnTo>
                  <a:pt x="321440" y="323824"/>
                </a:lnTo>
                <a:lnTo>
                  <a:pt x="323840" y="299353"/>
                </a:lnTo>
                <a:lnTo>
                  <a:pt x="249851" y="299353"/>
                </a:lnTo>
                <a:lnTo>
                  <a:pt x="215604" y="287663"/>
                </a:lnTo>
                <a:close/>
              </a:path>
              <a:path w="356235" h="384175">
                <a:moveTo>
                  <a:pt x="254341" y="74083"/>
                </a:moveTo>
                <a:lnTo>
                  <a:pt x="81316" y="74083"/>
                </a:lnTo>
                <a:lnTo>
                  <a:pt x="124502" y="77427"/>
                </a:lnTo>
                <a:lnTo>
                  <a:pt x="163005" y="92638"/>
                </a:lnTo>
                <a:lnTo>
                  <a:pt x="195814" y="118363"/>
                </a:lnTo>
                <a:lnTo>
                  <a:pt x="221916" y="153251"/>
                </a:lnTo>
                <a:lnTo>
                  <a:pt x="240298" y="195947"/>
                </a:lnTo>
                <a:lnTo>
                  <a:pt x="249947" y="245099"/>
                </a:lnTo>
                <a:lnTo>
                  <a:pt x="249851" y="299353"/>
                </a:lnTo>
                <a:lnTo>
                  <a:pt x="323840" y="299353"/>
                </a:lnTo>
                <a:lnTo>
                  <a:pt x="324403" y="293617"/>
                </a:lnTo>
                <a:lnTo>
                  <a:pt x="324889" y="263656"/>
                </a:lnTo>
                <a:lnTo>
                  <a:pt x="322894" y="234148"/>
                </a:lnTo>
                <a:lnTo>
                  <a:pt x="318411" y="205301"/>
                </a:lnTo>
                <a:lnTo>
                  <a:pt x="305476" y="159112"/>
                </a:lnTo>
                <a:lnTo>
                  <a:pt x="286590" y="118020"/>
                </a:lnTo>
                <a:lnTo>
                  <a:pt x="262409" y="82411"/>
                </a:lnTo>
                <a:lnTo>
                  <a:pt x="254341" y="74083"/>
                </a:lnTo>
                <a:close/>
              </a:path>
              <a:path w="356235" h="384175">
                <a:moveTo>
                  <a:pt x="85046" y="0"/>
                </a:moveTo>
                <a:lnTo>
                  <a:pt x="42874" y="5328"/>
                </a:lnTo>
                <a:lnTo>
                  <a:pt x="0" y="18820"/>
                </a:lnTo>
                <a:lnTo>
                  <a:pt x="14818" y="92679"/>
                </a:lnTo>
                <a:lnTo>
                  <a:pt x="31267" y="85403"/>
                </a:lnTo>
                <a:lnTo>
                  <a:pt x="47894" y="79857"/>
                </a:lnTo>
                <a:lnTo>
                  <a:pt x="64608" y="76074"/>
                </a:lnTo>
                <a:lnTo>
                  <a:pt x="81316" y="74083"/>
                </a:lnTo>
                <a:lnTo>
                  <a:pt x="254341" y="74083"/>
                </a:lnTo>
                <a:lnTo>
                  <a:pt x="233590" y="52666"/>
                </a:lnTo>
                <a:lnTo>
                  <a:pt x="200788" y="29169"/>
                </a:lnTo>
                <a:lnTo>
                  <a:pt x="164659" y="12303"/>
                </a:lnTo>
                <a:lnTo>
                  <a:pt x="125860" y="2452"/>
                </a:lnTo>
                <a:lnTo>
                  <a:pt x="85046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30676" y="3100780"/>
            <a:ext cx="356235" cy="384175"/>
          </a:xfrm>
          <a:custGeom>
            <a:avLst/>
            <a:gdLst/>
            <a:ahLst/>
            <a:cxnLst/>
            <a:rect l="l" t="t" r="r" b="b"/>
            <a:pathLst>
              <a:path w="356235" h="384175">
                <a:moveTo>
                  <a:pt x="0" y="18820"/>
                </a:moveTo>
                <a:lnTo>
                  <a:pt x="42874" y="5328"/>
                </a:lnTo>
                <a:lnTo>
                  <a:pt x="85046" y="0"/>
                </a:lnTo>
                <a:lnTo>
                  <a:pt x="125860" y="2452"/>
                </a:lnTo>
                <a:lnTo>
                  <a:pt x="164659" y="12303"/>
                </a:lnTo>
                <a:lnTo>
                  <a:pt x="200788" y="29169"/>
                </a:lnTo>
                <a:lnTo>
                  <a:pt x="233590" y="52666"/>
                </a:lnTo>
                <a:lnTo>
                  <a:pt x="262409" y="82411"/>
                </a:lnTo>
                <a:lnTo>
                  <a:pt x="286590" y="118020"/>
                </a:lnTo>
                <a:lnTo>
                  <a:pt x="305476" y="159112"/>
                </a:lnTo>
                <a:lnTo>
                  <a:pt x="318411" y="205301"/>
                </a:lnTo>
                <a:lnTo>
                  <a:pt x="324889" y="263656"/>
                </a:lnTo>
                <a:lnTo>
                  <a:pt x="324403" y="293617"/>
                </a:lnTo>
                <a:lnTo>
                  <a:pt x="321440" y="323824"/>
                </a:lnTo>
                <a:lnTo>
                  <a:pt x="355819" y="335560"/>
                </a:lnTo>
                <a:lnTo>
                  <a:pt x="269148" y="383996"/>
                </a:lnTo>
                <a:lnTo>
                  <a:pt x="215604" y="287663"/>
                </a:lnTo>
                <a:lnTo>
                  <a:pt x="249851" y="299353"/>
                </a:lnTo>
                <a:lnTo>
                  <a:pt x="249947" y="245099"/>
                </a:lnTo>
                <a:lnTo>
                  <a:pt x="240298" y="195947"/>
                </a:lnTo>
                <a:lnTo>
                  <a:pt x="221916" y="153251"/>
                </a:lnTo>
                <a:lnTo>
                  <a:pt x="195814" y="118363"/>
                </a:lnTo>
                <a:lnTo>
                  <a:pt x="163005" y="92638"/>
                </a:lnTo>
                <a:lnTo>
                  <a:pt x="124502" y="77427"/>
                </a:lnTo>
                <a:lnTo>
                  <a:pt x="81316" y="74083"/>
                </a:lnTo>
                <a:lnTo>
                  <a:pt x="64608" y="76074"/>
                </a:lnTo>
                <a:lnTo>
                  <a:pt x="47894" y="79857"/>
                </a:lnTo>
                <a:lnTo>
                  <a:pt x="31267" y="85403"/>
                </a:lnTo>
                <a:lnTo>
                  <a:pt x="14818" y="92679"/>
                </a:lnTo>
                <a:lnTo>
                  <a:pt x="0" y="18820"/>
                </a:lnTo>
                <a:close/>
              </a:path>
            </a:pathLst>
          </a:custGeom>
          <a:ln w="1315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500696" y="3058216"/>
            <a:ext cx="871855" cy="5956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320675" indent="47625">
              <a:lnSpc>
                <a:spcPts val="990"/>
              </a:lnSpc>
              <a:spcBef>
                <a:spcPts val="5"/>
              </a:spcBef>
            </a:pPr>
            <a:r>
              <a:rPr sz="800" b="1" spc="10" dirty="0">
                <a:latin typeface="Arial"/>
                <a:cs typeface="Arial"/>
              </a:rPr>
              <a:t>ADP </a:t>
            </a:r>
            <a:r>
              <a:rPr sz="800" b="1" spc="15" dirty="0">
                <a:latin typeface="Arial"/>
                <a:cs typeface="Arial"/>
              </a:rPr>
              <a:t>and  p</a:t>
            </a:r>
            <a:r>
              <a:rPr sz="800" b="1" spc="10" dirty="0">
                <a:latin typeface="Arial"/>
                <a:cs typeface="Arial"/>
              </a:rPr>
              <a:t>h</a:t>
            </a:r>
            <a:r>
              <a:rPr sz="800" b="1" spc="15" dirty="0">
                <a:latin typeface="Arial"/>
                <a:cs typeface="Arial"/>
              </a:rPr>
              <a:t>os</a:t>
            </a:r>
            <a:r>
              <a:rPr sz="800" b="1" spc="10" dirty="0">
                <a:latin typeface="Arial"/>
                <a:cs typeface="Arial"/>
              </a:rPr>
              <a:t>p</a:t>
            </a:r>
            <a:r>
              <a:rPr sz="800" b="1" spc="15" dirty="0">
                <a:latin typeface="Arial"/>
                <a:cs typeface="Arial"/>
              </a:rPr>
              <a:t>ha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15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85"/>
              </a:spcBef>
            </a:pPr>
            <a:r>
              <a:rPr sz="800" b="1" spc="-70" dirty="0">
                <a:latin typeface="Arial"/>
                <a:cs typeface="Arial"/>
              </a:rPr>
              <a:t>A</a:t>
            </a:r>
            <a:r>
              <a:rPr sz="800" b="1" spc="15" dirty="0">
                <a:latin typeface="Arial"/>
                <a:cs typeface="Arial"/>
              </a:rPr>
              <a:t>TP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88329" y="3685366"/>
            <a:ext cx="829944" cy="158115"/>
          </a:xfrm>
          <a:prstGeom prst="rect">
            <a:avLst/>
          </a:prstGeom>
          <a:ln w="13406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90"/>
              </a:spcBef>
            </a:pPr>
            <a:r>
              <a:rPr sz="800" b="1" spc="-15" dirty="0">
                <a:latin typeface="Arial"/>
                <a:cs typeface="Arial"/>
              </a:rPr>
              <a:t>ATP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synthase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8623" y="261111"/>
            <a:ext cx="488251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Artificial molecular</a:t>
            </a:r>
            <a:r>
              <a:rPr spc="-85" dirty="0"/>
              <a:t> </a:t>
            </a:r>
            <a:r>
              <a:rPr dirty="0"/>
              <a:t>machines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839" y="6332728"/>
            <a:ext cx="88950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a)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W.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Browne,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Feringa,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Nat.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Nanotechnol.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2006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25-35.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b)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Balzani,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Credi,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Venturi,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ChemPhysChem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latin typeface="Times New Roman"/>
                <a:cs typeface="Times New Roman"/>
              </a:rPr>
              <a:t>2008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i="1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202-220.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8851" y="1987618"/>
            <a:ext cx="2346790" cy="334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9977" y="3160568"/>
            <a:ext cx="16319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latin typeface="Times New Roman"/>
                <a:cs typeface="Times New Roman"/>
              </a:rPr>
              <a:t>B)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977" y="3999387"/>
            <a:ext cx="16319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latin typeface="Times New Roman"/>
                <a:cs typeface="Times New Roman"/>
              </a:rPr>
              <a:t>C)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725" y="5001514"/>
            <a:ext cx="17018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latin typeface="Times New Roman"/>
                <a:cs typeface="Times New Roman"/>
              </a:rPr>
              <a:t>D)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5278" y="4538372"/>
            <a:ext cx="79311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latin typeface="Arial"/>
                <a:cs typeface="Arial"/>
              </a:rPr>
              <a:t>ring</a:t>
            </a:r>
            <a:r>
              <a:rPr sz="950" b="1" spc="-80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shuttling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738" y="2697858"/>
            <a:ext cx="421640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(</a:t>
            </a:r>
            <a:r>
              <a:rPr sz="1050" b="1" spc="5" dirty="0">
                <a:latin typeface="Arial"/>
                <a:cs typeface="Arial"/>
              </a:rPr>
              <a:t>3</a:t>
            </a:r>
            <a:r>
              <a:rPr sz="1050" spc="7" baseline="23809" dirty="0">
                <a:latin typeface="Arial"/>
                <a:cs typeface="Arial"/>
              </a:rPr>
              <a:t>.</a:t>
            </a:r>
            <a:r>
              <a:rPr sz="1050" spc="5" dirty="0">
                <a:latin typeface="Arial"/>
                <a:cs typeface="Arial"/>
              </a:rPr>
              <a:t>H)</a:t>
            </a:r>
            <a:r>
              <a:rPr sz="1050" spc="7" baseline="23809" dirty="0">
                <a:latin typeface="Arial"/>
                <a:cs typeface="Arial"/>
              </a:rPr>
              <a:t>3+</a:t>
            </a:r>
            <a:endParaRPr sz="1050" baseline="23809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8585" y="3616581"/>
            <a:ext cx="793115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latin typeface="Arial"/>
                <a:cs typeface="Arial"/>
              </a:rPr>
              <a:t>ring</a:t>
            </a:r>
            <a:r>
              <a:rPr sz="950" b="1" spc="-80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shuttling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5145" y="4460042"/>
            <a:ext cx="464820" cy="206375"/>
          </a:xfrm>
          <a:custGeom>
            <a:avLst/>
            <a:gdLst/>
            <a:ahLst/>
            <a:cxnLst/>
            <a:rect l="l" t="t" r="r" b="b"/>
            <a:pathLst>
              <a:path w="464819" h="206375">
                <a:moveTo>
                  <a:pt x="0" y="205992"/>
                </a:moveTo>
                <a:lnTo>
                  <a:pt x="464200" y="205992"/>
                </a:lnTo>
                <a:lnTo>
                  <a:pt x="464200" y="0"/>
                </a:lnTo>
                <a:lnTo>
                  <a:pt x="0" y="0"/>
                </a:lnTo>
                <a:lnTo>
                  <a:pt x="0" y="205992"/>
                </a:lnTo>
                <a:close/>
              </a:path>
            </a:pathLst>
          </a:custGeom>
          <a:ln w="175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2518" y="2709071"/>
            <a:ext cx="464820" cy="206375"/>
          </a:xfrm>
          <a:custGeom>
            <a:avLst/>
            <a:gdLst/>
            <a:ahLst/>
            <a:cxnLst/>
            <a:rect l="l" t="t" r="r" b="b"/>
            <a:pathLst>
              <a:path w="464819" h="206375">
                <a:moveTo>
                  <a:pt x="0" y="205992"/>
                </a:moveTo>
                <a:lnTo>
                  <a:pt x="464200" y="205992"/>
                </a:lnTo>
                <a:lnTo>
                  <a:pt x="464200" y="0"/>
                </a:lnTo>
                <a:lnTo>
                  <a:pt x="0" y="0"/>
                </a:lnTo>
                <a:lnTo>
                  <a:pt x="0" y="205992"/>
                </a:lnTo>
                <a:close/>
              </a:path>
            </a:pathLst>
          </a:custGeom>
          <a:ln w="175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2518" y="2709071"/>
            <a:ext cx="464820" cy="206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sz="950" b="1" i="1" spc="-5" dirty="0">
                <a:latin typeface="Arial"/>
                <a:cs typeface="Arial"/>
              </a:rPr>
              <a:t>n</a:t>
            </a:r>
            <a:r>
              <a:rPr sz="950" b="1" spc="-5" dirty="0">
                <a:latin typeface="Arial"/>
                <a:cs typeface="Arial"/>
              </a:rPr>
              <a:t>-Bu</a:t>
            </a:r>
            <a:r>
              <a:rPr sz="900" b="1" spc="-7" baseline="-23148" dirty="0">
                <a:latin typeface="Arial"/>
                <a:cs typeface="Arial"/>
              </a:rPr>
              <a:t>3</a:t>
            </a:r>
            <a:r>
              <a:rPr sz="950" b="1" spc="-5" dirty="0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190" y="4347514"/>
            <a:ext cx="84391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575" b="1" spc="15" baseline="-15873" dirty="0">
                <a:latin typeface="Arial"/>
                <a:cs typeface="Arial"/>
              </a:rPr>
              <a:t>3</a:t>
            </a:r>
            <a:r>
              <a:rPr sz="700" spc="10" dirty="0">
                <a:latin typeface="Arial"/>
                <a:cs typeface="Arial"/>
              </a:rPr>
              <a:t>2+</a:t>
            </a:r>
            <a:endParaRPr sz="700">
              <a:latin typeface="Arial"/>
              <a:cs typeface="Arial"/>
            </a:endParaRPr>
          </a:p>
          <a:p>
            <a:pPr marL="264795">
              <a:lnSpc>
                <a:spcPts val="1115"/>
              </a:lnSpc>
            </a:pPr>
            <a:r>
              <a:rPr sz="950" b="1" spc="-5" dirty="0">
                <a:latin typeface="Arial"/>
                <a:cs typeface="Arial"/>
              </a:rPr>
              <a:t>CF</a:t>
            </a:r>
            <a:r>
              <a:rPr sz="900" b="1" spc="15" baseline="-23148" dirty="0">
                <a:latin typeface="Arial"/>
                <a:cs typeface="Arial"/>
              </a:rPr>
              <a:t>3</a:t>
            </a:r>
            <a:r>
              <a:rPr sz="950" b="1" spc="-5" dirty="0">
                <a:latin typeface="Arial"/>
                <a:cs typeface="Arial"/>
              </a:rPr>
              <a:t>C</a:t>
            </a:r>
            <a:r>
              <a:rPr sz="950" b="1" dirty="0">
                <a:latin typeface="Arial"/>
                <a:cs typeface="Arial"/>
              </a:rPr>
              <a:t>OOH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1406905"/>
            <a:ext cx="161861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Nanoshu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61420" y="2287495"/>
            <a:ext cx="3483574" cy="919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1917" y="2421234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869"/>
                </a:moveTo>
                <a:lnTo>
                  <a:pt x="199061" y="198869"/>
                </a:lnTo>
                <a:lnTo>
                  <a:pt x="199061" y="0"/>
                </a:lnTo>
                <a:lnTo>
                  <a:pt x="0" y="0"/>
                </a:lnTo>
                <a:lnTo>
                  <a:pt x="0" y="198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1917" y="2421234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89">
                <a:moveTo>
                  <a:pt x="0" y="198869"/>
                </a:moveTo>
                <a:lnTo>
                  <a:pt x="199061" y="198869"/>
                </a:lnTo>
                <a:lnTo>
                  <a:pt x="199061" y="0"/>
                </a:lnTo>
                <a:lnTo>
                  <a:pt x="0" y="0"/>
                </a:lnTo>
                <a:lnTo>
                  <a:pt x="0" y="198869"/>
                </a:lnTo>
                <a:close/>
              </a:path>
            </a:pathLst>
          </a:custGeom>
          <a:ln w="16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56475" y="3214343"/>
            <a:ext cx="45212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dirty="0">
                <a:latin typeface="Arial"/>
                <a:cs typeface="Arial"/>
              </a:rPr>
              <a:t>t</a:t>
            </a:r>
            <a:r>
              <a:rPr sz="900" i="1" spc="5" dirty="0">
                <a:latin typeface="Arial"/>
                <a:cs typeface="Arial"/>
              </a:rPr>
              <a:t>rans</a:t>
            </a:r>
            <a:r>
              <a:rPr sz="900" spc="5" dirty="0">
                <a:latin typeface="Arial"/>
                <a:cs typeface="Arial"/>
              </a:rPr>
              <a:t>-</a:t>
            </a:r>
            <a:r>
              <a:rPr sz="900" b="1" spc="-5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4070" y="3214343"/>
            <a:ext cx="3371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5" dirty="0">
                <a:latin typeface="Arial"/>
                <a:cs typeface="Arial"/>
              </a:rPr>
              <a:t>c</a:t>
            </a:r>
            <a:r>
              <a:rPr sz="900" i="1" dirty="0">
                <a:latin typeface="Arial"/>
                <a:cs typeface="Arial"/>
              </a:rPr>
              <a:t>i</a:t>
            </a:r>
            <a:r>
              <a:rPr sz="900" i="1" spc="10" dirty="0">
                <a:latin typeface="Arial"/>
                <a:cs typeface="Arial"/>
              </a:rPr>
              <a:t>s</a:t>
            </a:r>
            <a:r>
              <a:rPr sz="900" spc="5" dirty="0">
                <a:latin typeface="Arial"/>
                <a:cs typeface="Arial"/>
              </a:rPr>
              <a:t>-</a:t>
            </a:r>
            <a:r>
              <a:rPr sz="900" b="1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2866" y="1199181"/>
            <a:ext cx="3483610" cy="1094105"/>
          </a:xfrm>
          <a:custGeom>
            <a:avLst/>
            <a:gdLst/>
            <a:ahLst/>
            <a:cxnLst/>
            <a:rect l="l" t="t" r="r" b="b"/>
            <a:pathLst>
              <a:path w="3483609" h="1094105">
                <a:moveTo>
                  <a:pt x="0" y="1093782"/>
                </a:moveTo>
                <a:lnTo>
                  <a:pt x="3483574" y="1093782"/>
                </a:lnTo>
                <a:lnTo>
                  <a:pt x="3483574" y="0"/>
                </a:lnTo>
                <a:lnTo>
                  <a:pt x="0" y="0"/>
                </a:lnTo>
                <a:lnTo>
                  <a:pt x="0" y="1093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2866" y="1199181"/>
            <a:ext cx="3483610" cy="1094105"/>
          </a:xfrm>
          <a:custGeom>
            <a:avLst/>
            <a:gdLst/>
            <a:ahLst/>
            <a:cxnLst/>
            <a:rect l="l" t="t" r="r" b="b"/>
            <a:pathLst>
              <a:path w="3483609" h="1094105">
                <a:moveTo>
                  <a:pt x="0" y="1093782"/>
                </a:moveTo>
                <a:lnTo>
                  <a:pt x="3483574" y="1093782"/>
                </a:lnTo>
                <a:lnTo>
                  <a:pt x="3483574" y="0"/>
                </a:lnTo>
                <a:lnTo>
                  <a:pt x="0" y="0"/>
                </a:lnTo>
                <a:lnTo>
                  <a:pt x="0" y="1093782"/>
                </a:lnTo>
                <a:close/>
              </a:path>
            </a:pathLst>
          </a:custGeom>
          <a:ln w="16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1463" y="1546706"/>
            <a:ext cx="933597" cy="659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82001" y="1475411"/>
            <a:ext cx="31623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ade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91335" y="1604378"/>
            <a:ext cx="149860" cy="199390"/>
          </a:xfrm>
          <a:custGeom>
            <a:avLst/>
            <a:gdLst/>
            <a:ahLst/>
            <a:cxnLst/>
            <a:rect l="l" t="t" r="r" b="b"/>
            <a:pathLst>
              <a:path w="149860" h="199389">
                <a:moveTo>
                  <a:pt x="0" y="0"/>
                </a:moveTo>
                <a:lnTo>
                  <a:pt x="149296" y="198869"/>
                </a:lnTo>
              </a:path>
            </a:pathLst>
          </a:custGeom>
          <a:ln w="79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85041" y="1604378"/>
            <a:ext cx="35560" cy="184785"/>
          </a:xfrm>
          <a:custGeom>
            <a:avLst/>
            <a:gdLst/>
            <a:ahLst/>
            <a:cxnLst/>
            <a:rect l="l" t="t" r="r" b="b"/>
            <a:pathLst>
              <a:path w="35560" h="184785">
                <a:moveTo>
                  <a:pt x="0" y="0"/>
                </a:moveTo>
                <a:lnTo>
                  <a:pt x="35499" y="184700"/>
                </a:lnTo>
              </a:path>
            </a:pathLst>
          </a:custGeom>
          <a:ln w="79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2450" y="1660062"/>
            <a:ext cx="194310" cy="198755"/>
          </a:xfrm>
          <a:custGeom>
            <a:avLst/>
            <a:gdLst/>
            <a:ahLst/>
            <a:cxnLst/>
            <a:rect l="l" t="t" r="r" b="b"/>
            <a:pathLst>
              <a:path w="194310" h="198755">
                <a:moveTo>
                  <a:pt x="193836" y="0"/>
                </a:moveTo>
                <a:lnTo>
                  <a:pt x="0" y="198206"/>
                </a:lnTo>
              </a:path>
            </a:pathLst>
          </a:custGeom>
          <a:ln w="79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3081" y="1501960"/>
            <a:ext cx="988339" cy="757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0528" y="1784106"/>
            <a:ext cx="398780" cy="73025"/>
          </a:xfrm>
          <a:custGeom>
            <a:avLst/>
            <a:gdLst/>
            <a:ahLst/>
            <a:cxnLst/>
            <a:rect l="l" t="t" r="r" b="b"/>
            <a:pathLst>
              <a:path w="398779" h="73025">
                <a:moveTo>
                  <a:pt x="361451" y="42943"/>
                </a:moveTo>
                <a:lnTo>
                  <a:pt x="332266" y="59826"/>
                </a:lnTo>
                <a:lnTo>
                  <a:pt x="329197" y="61649"/>
                </a:lnTo>
                <a:lnTo>
                  <a:pt x="328119" y="65544"/>
                </a:lnTo>
                <a:lnTo>
                  <a:pt x="329944" y="68692"/>
                </a:lnTo>
                <a:lnTo>
                  <a:pt x="331686" y="71758"/>
                </a:lnTo>
                <a:lnTo>
                  <a:pt x="335667" y="72835"/>
                </a:lnTo>
                <a:lnTo>
                  <a:pt x="338736" y="71012"/>
                </a:lnTo>
                <a:lnTo>
                  <a:pt x="387055" y="43005"/>
                </a:lnTo>
                <a:lnTo>
                  <a:pt x="361451" y="42943"/>
                </a:lnTo>
                <a:close/>
              </a:path>
              <a:path w="398779" h="73025">
                <a:moveTo>
                  <a:pt x="372574" y="36509"/>
                </a:moveTo>
                <a:lnTo>
                  <a:pt x="361451" y="42943"/>
                </a:lnTo>
                <a:lnTo>
                  <a:pt x="385349" y="43005"/>
                </a:lnTo>
                <a:lnTo>
                  <a:pt x="385349" y="42094"/>
                </a:lnTo>
                <a:lnTo>
                  <a:pt x="382114" y="42094"/>
                </a:lnTo>
                <a:lnTo>
                  <a:pt x="372574" y="36509"/>
                </a:lnTo>
                <a:close/>
              </a:path>
              <a:path w="398779" h="73025">
                <a:moveTo>
                  <a:pt x="335833" y="0"/>
                </a:moveTo>
                <a:lnTo>
                  <a:pt x="331934" y="1077"/>
                </a:lnTo>
                <a:lnTo>
                  <a:pt x="328285" y="7209"/>
                </a:lnTo>
                <a:lnTo>
                  <a:pt x="329280" y="11186"/>
                </a:lnTo>
                <a:lnTo>
                  <a:pt x="361485" y="30017"/>
                </a:lnTo>
                <a:lnTo>
                  <a:pt x="385349" y="30079"/>
                </a:lnTo>
                <a:lnTo>
                  <a:pt x="385349" y="43005"/>
                </a:lnTo>
                <a:lnTo>
                  <a:pt x="387055" y="43005"/>
                </a:lnTo>
                <a:lnTo>
                  <a:pt x="398205" y="36542"/>
                </a:lnTo>
                <a:lnTo>
                  <a:pt x="335833" y="0"/>
                </a:lnTo>
                <a:close/>
              </a:path>
              <a:path w="398779" h="73025">
                <a:moveTo>
                  <a:pt x="82" y="29084"/>
                </a:moveTo>
                <a:lnTo>
                  <a:pt x="0" y="42011"/>
                </a:lnTo>
                <a:lnTo>
                  <a:pt x="361451" y="42943"/>
                </a:lnTo>
                <a:lnTo>
                  <a:pt x="372574" y="36509"/>
                </a:lnTo>
                <a:lnTo>
                  <a:pt x="361485" y="30017"/>
                </a:lnTo>
                <a:lnTo>
                  <a:pt x="82" y="29084"/>
                </a:lnTo>
                <a:close/>
              </a:path>
              <a:path w="398779" h="73025">
                <a:moveTo>
                  <a:pt x="382114" y="30990"/>
                </a:moveTo>
                <a:lnTo>
                  <a:pt x="372574" y="36509"/>
                </a:lnTo>
                <a:lnTo>
                  <a:pt x="382114" y="42094"/>
                </a:lnTo>
                <a:lnTo>
                  <a:pt x="382114" y="30990"/>
                </a:lnTo>
                <a:close/>
              </a:path>
              <a:path w="398779" h="73025">
                <a:moveTo>
                  <a:pt x="385349" y="30990"/>
                </a:moveTo>
                <a:lnTo>
                  <a:pt x="382114" y="30990"/>
                </a:lnTo>
                <a:lnTo>
                  <a:pt x="382114" y="42094"/>
                </a:lnTo>
                <a:lnTo>
                  <a:pt x="385349" y="42094"/>
                </a:lnTo>
                <a:lnTo>
                  <a:pt x="385349" y="30990"/>
                </a:lnTo>
                <a:close/>
              </a:path>
              <a:path w="398779" h="73025">
                <a:moveTo>
                  <a:pt x="361485" y="30017"/>
                </a:moveTo>
                <a:lnTo>
                  <a:pt x="372574" y="36509"/>
                </a:lnTo>
                <a:lnTo>
                  <a:pt x="382114" y="30990"/>
                </a:lnTo>
                <a:lnTo>
                  <a:pt x="385349" y="30990"/>
                </a:lnTo>
                <a:lnTo>
                  <a:pt x="385349" y="30079"/>
                </a:lnTo>
                <a:lnTo>
                  <a:pt x="361485" y="30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06641" y="1849733"/>
            <a:ext cx="398780" cy="73025"/>
          </a:xfrm>
          <a:custGeom>
            <a:avLst/>
            <a:gdLst/>
            <a:ahLst/>
            <a:cxnLst/>
            <a:rect l="l" t="t" r="r" b="b"/>
            <a:pathLst>
              <a:path w="398779" h="73025">
                <a:moveTo>
                  <a:pt x="62372" y="0"/>
                </a:moveTo>
                <a:lnTo>
                  <a:pt x="0" y="36542"/>
                </a:lnTo>
                <a:lnTo>
                  <a:pt x="59469" y="71012"/>
                </a:lnTo>
                <a:lnTo>
                  <a:pt x="62538" y="72835"/>
                </a:lnTo>
                <a:lnTo>
                  <a:pt x="66519" y="71758"/>
                </a:lnTo>
                <a:lnTo>
                  <a:pt x="68261" y="68692"/>
                </a:lnTo>
                <a:lnTo>
                  <a:pt x="70086" y="65544"/>
                </a:lnTo>
                <a:lnTo>
                  <a:pt x="69007" y="61649"/>
                </a:lnTo>
                <a:lnTo>
                  <a:pt x="65939" y="59826"/>
                </a:lnTo>
                <a:lnTo>
                  <a:pt x="36860" y="43005"/>
                </a:lnTo>
                <a:lnTo>
                  <a:pt x="12856" y="43005"/>
                </a:lnTo>
                <a:lnTo>
                  <a:pt x="12856" y="30079"/>
                </a:lnTo>
                <a:lnTo>
                  <a:pt x="36803" y="30017"/>
                </a:lnTo>
                <a:lnTo>
                  <a:pt x="68925" y="11186"/>
                </a:lnTo>
                <a:lnTo>
                  <a:pt x="69920" y="7209"/>
                </a:lnTo>
                <a:lnTo>
                  <a:pt x="68095" y="4143"/>
                </a:lnTo>
                <a:lnTo>
                  <a:pt x="66353" y="1077"/>
                </a:lnTo>
                <a:lnTo>
                  <a:pt x="62372" y="0"/>
                </a:lnTo>
                <a:close/>
              </a:path>
              <a:path w="398779" h="73025">
                <a:moveTo>
                  <a:pt x="36803" y="30017"/>
                </a:moveTo>
                <a:lnTo>
                  <a:pt x="12856" y="30079"/>
                </a:lnTo>
                <a:lnTo>
                  <a:pt x="12856" y="43005"/>
                </a:lnTo>
                <a:lnTo>
                  <a:pt x="36754" y="42943"/>
                </a:lnTo>
                <a:lnTo>
                  <a:pt x="35285" y="42094"/>
                </a:lnTo>
                <a:lnTo>
                  <a:pt x="16173" y="42094"/>
                </a:lnTo>
                <a:lnTo>
                  <a:pt x="16090" y="30990"/>
                </a:lnTo>
                <a:lnTo>
                  <a:pt x="35140" y="30990"/>
                </a:lnTo>
                <a:lnTo>
                  <a:pt x="36803" y="30017"/>
                </a:lnTo>
                <a:close/>
              </a:path>
              <a:path w="398779" h="73025">
                <a:moveTo>
                  <a:pt x="36754" y="42943"/>
                </a:moveTo>
                <a:lnTo>
                  <a:pt x="12856" y="43005"/>
                </a:lnTo>
                <a:lnTo>
                  <a:pt x="36860" y="43005"/>
                </a:lnTo>
                <a:close/>
              </a:path>
              <a:path w="398779" h="73025">
                <a:moveTo>
                  <a:pt x="398122" y="29084"/>
                </a:moveTo>
                <a:lnTo>
                  <a:pt x="36803" y="30017"/>
                </a:lnTo>
                <a:lnTo>
                  <a:pt x="25672" y="36533"/>
                </a:lnTo>
                <a:lnTo>
                  <a:pt x="36754" y="42943"/>
                </a:lnTo>
                <a:lnTo>
                  <a:pt x="398205" y="42011"/>
                </a:lnTo>
                <a:lnTo>
                  <a:pt x="398122" y="29084"/>
                </a:lnTo>
                <a:close/>
              </a:path>
              <a:path w="398779" h="73025">
                <a:moveTo>
                  <a:pt x="16090" y="30990"/>
                </a:moveTo>
                <a:lnTo>
                  <a:pt x="16173" y="42094"/>
                </a:lnTo>
                <a:lnTo>
                  <a:pt x="25672" y="36533"/>
                </a:lnTo>
                <a:lnTo>
                  <a:pt x="16090" y="30990"/>
                </a:lnTo>
                <a:close/>
              </a:path>
              <a:path w="398779" h="73025">
                <a:moveTo>
                  <a:pt x="25672" y="36533"/>
                </a:moveTo>
                <a:lnTo>
                  <a:pt x="16173" y="42094"/>
                </a:lnTo>
                <a:lnTo>
                  <a:pt x="35285" y="42094"/>
                </a:lnTo>
                <a:lnTo>
                  <a:pt x="25672" y="36533"/>
                </a:lnTo>
                <a:close/>
              </a:path>
              <a:path w="398779" h="73025">
                <a:moveTo>
                  <a:pt x="35140" y="30990"/>
                </a:moveTo>
                <a:lnTo>
                  <a:pt x="16090" y="30990"/>
                </a:lnTo>
                <a:lnTo>
                  <a:pt x="25672" y="36533"/>
                </a:lnTo>
                <a:lnTo>
                  <a:pt x="35140" y="30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79870" y="1441189"/>
            <a:ext cx="142303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50" b="1" baseline="-15432" dirty="0">
                <a:solidFill>
                  <a:srgbClr val="FFFFFF"/>
                </a:solidFill>
                <a:latin typeface="Arial"/>
                <a:cs typeface="Arial"/>
              </a:rPr>
              <a:t>pivot </a:t>
            </a:r>
            <a:r>
              <a:rPr sz="1350" b="1" spc="82" baseline="-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trans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-azobenzene</a:t>
            </a:r>
            <a:endParaRPr sz="900">
              <a:latin typeface="Arial"/>
              <a:cs typeface="Arial"/>
            </a:endParaRPr>
          </a:p>
          <a:p>
            <a:pPr marL="702310">
              <a:lnSpc>
                <a:spcPts val="940"/>
              </a:lnSpc>
              <a:spcBef>
                <a:spcPts val="15"/>
              </a:spcBef>
            </a:pP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strap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760"/>
              </a:lnSpc>
            </a:pPr>
            <a:r>
              <a:rPr sz="750" b="1" spc="15" dirty="0">
                <a:solidFill>
                  <a:srgbClr val="FFFFFF"/>
                </a:solidFill>
                <a:latin typeface="Arial"/>
                <a:cs typeface="Arial"/>
              </a:rPr>
              <a:t>UV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50578" y="1346146"/>
            <a:ext cx="87058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i="1" spc="5" dirty="0">
                <a:solidFill>
                  <a:srgbClr val="FFFFFF"/>
                </a:solidFill>
                <a:latin typeface="Arial"/>
                <a:cs typeface="Arial"/>
              </a:rPr>
              <a:t>cis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-azob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nz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78285" y="1510909"/>
            <a:ext cx="120014" cy="273050"/>
          </a:xfrm>
          <a:custGeom>
            <a:avLst/>
            <a:gdLst/>
            <a:ahLst/>
            <a:cxnLst/>
            <a:rect l="l" t="t" r="r" b="b"/>
            <a:pathLst>
              <a:path w="120015" h="273050">
                <a:moveTo>
                  <a:pt x="0" y="0"/>
                </a:moveTo>
                <a:lnTo>
                  <a:pt x="119519" y="272451"/>
                </a:lnTo>
              </a:path>
            </a:pathLst>
          </a:custGeom>
          <a:ln w="79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20293" y="1952690"/>
            <a:ext cx="6884670" cy="6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750" b="1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750" b="1" spc="10" dirty="0">
                <a:solidFill>
                  <a:srgbClr val="FFFFFF"/>
                </a:solidFill>
                <a:latin typeface="Arial"/>
                <a:cs typeface="Arial"/>
              </a:rPr>
              <a:t>isible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10" dirty="0">
                <a:latin typeface="Times New Roman"/>
                <a:cs typeface="Times New Roman"/>
              </a:rPr>
              <a:t>A)</a:t>
            </a:r>
            <a:endParaRPr sz="1050">
              <a:latin typeface="Times New Roman"/>
              <a:cs typeface="Times New Roman"/>
            </a:endParaRPr>
          </a:p>
          <a:p>
            <a:pPr marL="457073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latin typeface="Times New Roman"/>
                <a:cs typeface="Times New Roman"/>
              </a:rPr>
              <a:t>B)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67922" y="1173801"/>
            <a:ext cx="165100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Times New Roman"/>
                <a:cs typeface="Times New Roman"/>
              </a:rPr>
              <a:t>A)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03575" y="1483105"/>
            <a:ext cx="1753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Nanotweeze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17697" y="4898383"/>
            <a:ext cx="1699656" cy="13412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02215" y="5300024"/>
            <a:ext cx="377934" cy="2642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27496" y="3669830"/>
            <a:ext cx="1525016" cy="7584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4506" y="3596120"/>
            <a:ext cx="1740603" cy="8031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13401" y="3983101"/>
            <a:ext cx="455930" cy="252729"/>
          </a:xfrm>
          <a:custGeom>
            <a:avLst/>
            <a:gdLst/>
            <a:ahLst/>
            <a:cxnLst/>
            <a:rect l="l" t="t" r="r" b="b"/>
            <a:pathLst>
              <a:path w="455929" h="252729">
                <a:moveTo>
                  <a:pt x="329311" y="0"/>
                </a:moveTo>
                <a:lnTo>
                  <a:pt x="329311" y="62992"/>
                </a:lnTo>
                <a:lnTo>
                  <a:pt x="0" y="62992"/>
                </a:lnTo>
                <a:lnTo>
                  <a:pt x="0" y="189230"/>
                </a:lnTo>
                <a:lnTo>
                  <a:pt x="329311" y="189230"/>
                </a:lnTo>
                <a:lnTo>
                  <a:pt x="329311" y="252349"/>
                </a:lnTo>
                <a:lnTo>
                  <a:pt x="455548" y="126111"/>
                </a:lnTo>
                <a:lnTo>
                  <a:pt x="3293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3401" y="3983101"/>
            <a:ext cx="455930" cy="252729"/>
          </a:xfrm>
          <a:custGeom>
            <a:avLst/>
            <a:gdLst/>
            <a:ahLst/>
            <a:cxnLst/>
            <a:rect l="l" t="t" r="r" b="b"/>
            <a:pathLst>
              <a:path w="455929" h="252729">
                <a:moveTo>
                  <a:pt x="0" y="62992"/>
                </a:moveTo>
                <a:lnTo>
                  <a:pt x="329311" y="62992"/>
                </a:lnTo>
                <a:lnTo>
                  <a:pt x="329311" y="0"/>
                </a:lnTo>
                <a:lnTo>
                  <a:pt x="455548" y="126111"/>
                </a:lnTo>
                <a:lnTo>
                  <a:pt x="329311" y="252349"/>
                </a:lnTo>
                <a:lnTo>
                  <a:pt x="329311" y="189230"/>
                </a:lnTo>
                <a:lnTo>
                  <a:pt x="0" y="189230"/>
                </a:lnTo>
                <a:lnTo>
                  <a:pt x="0" y="6299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22926" y="5386451"/>
            <a:ext cx="455930" cy="254000"/>
          </a:xfrm>
          <a:custGeom>
            <a:avLst/>
            <a:gdLst/>
            <a:ahLst/>
            <a:cxnLst/>
            <a:rect l="l" t="t" r="r" b="b"/>
            <a:pathLst>
              <a:path w="455929" h="254000">
                <a:moveTo>
                  <a:pt x="328549" y="0"/>
                </a:moveTo>
                <a:lnTo>
                  <a:pt x="328549" y="63500"/>
                </a:lnTo>
                <a:lnTo>
                  <a:pt x="0" y="63500"/>
                </a:lnTo>
                <a:lnTo>
                  <a:pt x="0" y="190500"/>
                </a:lnTo>
                <a:lnTo>
                  <a:pt x="328549" y="190500"/>
                </a:lnTo>
                <a:lnTo>
                  <a:pt x="328549" y="253936"/>
                </a:lnTo>
                <a:lnTo>
                  <a:pt x="455548" y="127000"/>
                </a:lnTo>
                <a:lnTo>
                  <a:pt x="328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22926" y="5386451"/>
            <a:ext cx="455930" cy="254000"/>
          </a:xfrm>
          <a:custGeom>
            <a:avLst/>
            <a:gdLst/>
            <a:ahLst/>
            <a:cxnLst/>
            <a:rect l="l" t="t" r="r" b="b"/>
            <a:pathLst>
              <a:path w="455929" h="254000">
                <a:moveTo>
                  <a:pt x="0" y="63500"/>
                </a:moveTo>
                <a:lnTo>
                  <a:pt x="328549" y="63500"/>
                </a:lnTo>
                <a:lnTo>
                  <a:pt x="328549" y="0"/>
                </a:lnTo>
                <a:lnTo>
                  <a:pt x="455548" y="127000"/>
                </a:lnTo>
                <a:lnTo>
                  <a:pt x="328549" y="253936"/>
                </a:lnTo>
                <a:lnTo>
                  <a:pt x="328549" y="190500"/>
                </a:lnTo>
                <a:lnTo>
                  <a:pt x="0" y="190500"/>
                </a:lnTo>
                <a:lnTo>
                  <a:pt x="0" y="635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3691" y="4836248"/>
            <a:ext cx="1581785" cy="11087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242809" y="3985514"/>
            <a:ext cx="178752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Nanoprope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19009" y="5205348"/>
            <a:ext cx="121094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Nanogear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8409" y="261111"/>
            <a:ext cx="20402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Nanomotors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0390" y="1553209"/>
            <a:ext cx="182943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nanoscale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53209"/>
            <a:ext cx="718185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2840" algn="l"/>
                <a:tab pos="3016885" algn="l"/>
                <a:tab pos="3884295" algn="l"/>
                <a:tab pos="5743575" algn="l"/>
              </a:tabLst>
            </a:pPr>
            <a:r>
              <a:rPr sz="3600" dirty="0">
                <a:latin typeface="Times New Roman"/>
                <a:cs typeface="Times New Roman"/>
              </a:rPr>
              <a:t>Nanomotor	</a:t>
            </a:r>
            <a:r>
              <a:rPr sz="3600" spc="-5" dirty="0">
                <a:latin typeface="Times New Roman"/>
                <a:cs typeface="Times New Roman"/>
              </a:rPr>
              <a:t>is	</a:t>
            </a:r>
            <a:r>
              <a:rPr sz="3600" dirty="0">
                <a:latin typeface="Times New Roman"/>
                <a:cs typeface="Times New Roman"/>
              </a:rPr>
              <a:t>the	machine	</a:t>
            </a:r>
            <a:r>
              <a:rPr sz="3600" spc="-10" dirty="0">
                <a:latin typeface="Times New Roman"/>
                <a:cs typeface="Times New Roman"/>
              </a:rPr>
              <a:t>in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60500" algn="l"/>
                <a:tab pos="2425700" algn="l"/>
                <a:tab pos="4128135" algn="l"/>
                <a:tab pos="5932805" algn="l"/>
              </a:tabLst>
            </a:pPr>
            <a:r>
              <a:rPr sz="3600" spc="-5" dirty="0">
                <a:latin typeface="Times New Roman"/>
                <a:cs typeface="Times New Roman"/>
              </a:rPr>
              <a:t>which	</a:t>
            </a:r>
            <a:r>
              <a:rPr sz="3600" spc="-10" dirty="0">
                <a:latin typeface="Times New Roman"/>
                <a:cs typeface="Times New Roman"/>
              </a:rPr>
              <a:t>ca</a:t>
            </a:r>
            <a:r>
              <a:rPr sz="3600" spc="-5" dirty="0">
                <a:latin typeface="Times New Roman"/>
                <a:cs typeface="Times New Roman"/>
              </a:rPr>
              <a:t>n	convert	external	ene</a:t>
            </a:r>
            <a:r>
              <a:rPr sz="3600" spc="-65" dirty="0">
                <a:latin typeface="Times New Roman"/>
                <a:cs typeface="Times New Roman"/>
              </a:rPr>
              <a:t>r</a:t>
            </a:r>
            <a:r>
              <a:rPr sz="3600" spc="-5" dirty="0">
                <a:latin typeface="Times New Roman"/>
                <a:cs typeface="Times New Roman"/>
              </a:rPr>
              <a:t>gy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3199" y="2101850"/>
            <a:ext cx="73723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into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650490"/>
            <a:ext cx="6059170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Times New Roman"/>
                <a:cs typeface="Times New Roman"/>
              </a:rPr>
              <a:t>mechanical motion </a:t>
            </a:r>
            <a:r>
              <a:rPr sz="3600" dirty="0">
                <a:latin typeface="Times New Roman"/>
                <a:cs typeface="Times New Roman"/>
              </a:rPr>
              <a:t>or movement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3645" y="4180967"/>
            <a:ext cx="763270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rotor</a:t>
            </a:r>
            <a:endParaRPr sz="18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  <a:spcBef>
                <a:spcPts val="465"/>
              </a:spcBef>
            </a:pPr>
            <a:r>
              <a:rPr sz="1800" dirty="0">
                <a:latin typeface="Times New Roman"/>
                <a:cs typeface="Times New Roman"/>
              </a:rPr>
              <a:t>axle</a:t>
            </a:r>
            <a:endParaRPr sz="18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latin typeface="Times New Roman"/>
                <a:cs typeface="Times New Roman"/>
              </a:rPr>
              <a:t>stator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38475" y="3718017"/>
            <a:ext cx="2243662" cy="1635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188" y="870965"/>
            <a:ext cx="3538854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Artificial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nanomotors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5028" y="189484"/>
            <a:ext cx="15525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Requi</a:t>
            </a:r>
            <a:r>
              <a:rPr sz="2000" b="1" spc="-1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ements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428" y="652271"/>
            <a:ext cx="3905885" cy="192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Fuelling </a:t>
            </a:r>
            <a:r>
              <a:rPr sz="1800" dirty="0">
                <a:latin typeface="Times New Roman"/>
                <a:cs typeface="Times New Roman"/>
              </a:rPr>
              <a:t>(Energy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consumption)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Actively propelled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motion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Control of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directionality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Motor function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(Continuous)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Fighting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Brownian motion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(on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surface)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9785" y="3007397"/>
            <a:ext cx="1328502" cy="104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9687" y="2997791"/>
            <a:ext cx="1532046" cy="104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7993" y="4524142"/>
            <a:ext cx="1521781" cy="1626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4872" y="4252919"/>
            <a:ext cx="1082424" cy="123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4478" y="6315616"/>
            <a:ext cx="1291110" cy="123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1550" y="4261228"/>
            <a:ext cx="1430048" cy="123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7436" y="6325353"/>
            <a:ext cx="1221505" cy="123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4617" y="3582763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8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3837" y="3583542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6898" y="0"/>
                </a:lnTo>
              </a:path>
            </a:pathLst>
          </a:custGeom>
          <a:ln w="7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9354" y="3562771"/>
            <a:ext cx="78740" cy="40640"/>
          </a:xfrm>
          <a:custGeom>
            <a:avLst/>
            <a:gdLst/>
            <a:ahLst/>
            <a:cxnLst/>
            <a:rect l="l" t="t" r="r" b="b"/>
            <a:pathLst>
              <a:path w="78739" h="40639">
                <a:moveTo>
                  <a:pt x="519" y="0"/>
                </a:moveTo>
                <a:lnTo>
                  <a:pt x="1559" y="1428"/>
                </a:lnTo>
                <a:lnTo>
                  <a:pt x="3118" y="3764"/>
                </a:lnTo>
                <a:lnTo>
                  <a:pt x="6756" y="9866"/>
                </a:lnTo>
                <a:lnTo>
                  <a:pt x="9355" y="17136"/>
                </a:lnTo>
                <a:lnTo>
                  <a:pt x="9355" y="24146"/>
                </a:lnTo>
                <a:lnTo>
                  <a:pt x="6756" y="30767"/>
                </a:lnTo>
                <a:lnTo>
                  <a:pt x="3118" y="36609"/>
                </a:lnTo>
                <a:lnTo>
                  <a:pt x="0" y="40504"/>
                </a:lnTo>
                <a:lnTo>
                  <a:pt x="3378" y="39725"/>
                </a:lnTo>
                <a:lnTo>
                  <a:pt x="66006" y="23887"/>
                </a:lnTo>
                <a:lnTo>
                  <a:pt x="74841" y="21550"/>
                </a:lnTo>
                <a:lnTo>
                  <a:pt x="78219" y="20771"/>
                </a:lnTo>
                <a:lnTo>
                  <a:pt x="3378" y="389"/>
                </a:lnTo>
                <a:lnTo>
                  <a:pt x="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8834" y="3561472"/>
            <a:ext cx="80010" cy="43180"/>
          </a:xfrm>
          <a:custGeom>
            <a:avLst/>
            <a:gdLst/>
            <a:ahLst/>
            <a:cxnLst/>
            <a:rect l="l" t="t" r="r" b="b"/>
            <a:pathLst>
              <a:path w="80010" h="43179">
                <a:moveTo>
                  <a:pt x="11174" y="22069"/>
                </a:moveTo>
                <a:lnTo>
                  <a:pt x="9615" y="22069"/>
                </a:lnTo>
                <a:lnTo>
                  <a:pt x="9615" y="22199"/>
                </a:lnTo>
                <a:lnTo>
                  <a:pt x="9225" y="25315"/>
                </a:lnTo>
                <a:lnTo>
                  <a:pt x="8055" y="28560"/>
                </a:lnTo>
                <a:lnTo>
                  <a:pt x="4807" y="34921"/>
                </a:lnTo>
                <a:lnTo>
                  <a:pt x="3118" y="37518"/>
                </a:lnTo>
                <a:lnTo>
                  <a:pt x="1559" y="39595"/>
                </a:lnTo>
                <a:lnTo>
                  <a:pt x="389" y="40893"/>
                </a:lnTo>
                <a:lnTo>
                  <a:pt x="0" y="41412"/>
                </a:lnTo>
                <a:lnTo>
                  <a:pt x="779" y="42711"/>
                </a:lnTo>
                <a:lnTo>
                  <a:pt x="1689" y="42451"/>
                </a:lnTo>
                <a:lnTo>
                  <a:pt x="1169" y="42451"/>
                </a:lnTo>
                <a:lnTo>
                  <a:pt x="389" y="41153"/>
                </a:lnTo>
                <a:lnTo>
                  <a:pt x="1299" y="40893"/>
                </a:lnTo>
                <a:lnTo>
                  <a:pt x="1710" y="40893"/>
                </a:lnTo>
                <a:lnTo>
                  <a:pt x="2653" y="40596"/>
                </a:lnTo>
                <a:lnTo>
                  <a:pt x="2858" y="40504"/>
                </a:lnTo>
                <a:lnTo>
                  <a:pt x="4417" y="38426"/>
                </a:lnTo>
                <a:lnTo>
                  <a:pt x="4417" y="38297"/>
                </a:lnTo>
                <a:lnTo>
                  <a:pt x="6106" y="35700"/>
                </a:lnTo>
                <a:lnTo>
                  <a:pt x="6236" y="35700"/>
                </a:lnTo>
                <a:lnTo>
                  <a:pt x="9485" y="29209"/>
                </a:lnTo>
                <a:lnTo>
                  <a:pt x="9485" y="29079"/>
                </a:lnTo>
                <a:lnTo>
                  <a:pt x="10654" y="25704"/>
                </a:lnTo>
                <a:lnTo>
                  <a:pt x="10784" y="25574"/>
                </a:lnTo>
                <a:lnTo>
                  <a:pt x="11174" y="22069"/>
                </a:lnTo>
                <a:close/>
              </a:path>
              <a:path w="80010" h="43179">
                <a:moveTo>
                  <a:pt x="1299" y="40893"/>
                </a:moveTo>
                <a:lnTo>
                  <a:pt x="389" y="41153"/>
                </a:lnTo>
                <a:lnTo>
                  <a:pt x="1169" y="42451"/>
                </a:lnTo>
                <a:lnTo>
                  <a:pt x="1559" y="41932"/>
                </a:lnTo>
                <a:lnTo>
                  <a:pt x="2303" y="41023"/>
                </a:lnTo>
                <a:lnTo>
                  <a:pt x="1299" y="41023"/>
                </a:lnTo>
                <a:lnTo>
                  <a:pt x="1299" y="40893"/>
                </a:lnTo>
                <a:close/>
              </a:path>
              <a:path w="80010" h="43179">
                <a:moveTo>
                  <a:pt x="75231" y="22199"/>
                </a:moveTo>
                <a:lnTo>
                  <a:pt x="66396" y="24536"/>
                </a:lnTo>
                <a:lnTo>
                  <a:pt x="39499" y="31156"/>
                </a:lnTo>
                <a:lnTo>
                  <a:pt x="18580" y="36609"/>
                </a:lnTo>
                <a:lnTo>
                  <a:pt x="12603" y="38037"/>
                </a:lnTo>
                <a:lnTo>
                  <a:pt x="7666" y="39335"/>
                </a:lnTo>
                <a:lnTo>
                  <a:pt x="3768" y="40244"/>
                </a:lnTo>
                <a:lnTo>
                  <a:pt x="2653" y="40596"/>
                </a:lnTo>
                <a:lnTo>
                  <a:pt x="1559" y="41932"/>
                </a:lnTo>
                <a:lnTo>
                  <a:pt x="1169" y="42451"/>
                </a:lnTo>
                <a:lnTo>
                  <a:pt x="1689" y="42451"/>
                </a:lnTo>
                <a:lnTo>
                  <a:pt x="8055" y="40763"/>
                </a:lnTo>
                <a:lnTo>
                  <a:pt x="12993" y="39595"/>
                </a:lnTo>
                <a:lnTo>
                  <a:pt x="18970" y="38037"/>
                </a:lnTo>
                <a:lnTo>
                  <a:pt x="25596" y="36479"/>
                </a:lnTo>
                <a:lnTo>
                  <a:pt x="54182" y="29079"/>
                </a:lnTo>
                <a:lnTo>
                  <a:pt x="60808" y="27522"/>
                </a:lnTo>
                <a:lnTo>
                  <a:pt x="66785" y="25964"/>
                </a:lnTo>
                <a:lnTo>
                  <a:pt x="71723" y="24795"/>
                </a:lnTo>
                <a:lnTo>
                  <a:pt x="78789" y="22908"/>
                </a:lnTo>
                <a:lnTo>
                  <a:pt x="78609" y="22848"/>
                </a:lnTo>
                <a:lnTo>
                  <a:pt x="77700" y="22718"/>
                </a:lnTo>
                <a:lnTo>
                  <a:pt x="76219" y="22329"/>
                </a:lnTo>
                <a:lnTo>
                  <a:pt x="75231" y="22329"/>
                </a:lnTo>
                <a:lnTo>
                  <a:pt x="75231" y="22199"/>
                </a:lnTo>
                <a:close/>
              </a:path>
              <a:path w="80010" h="43179">
                <a:moveTo>
                  <a:pt x="1710" y="40893"/>
                </a:moveTo>
                <a:lnTo>
                  <a:pt x="1299" y="40893"/>
                </a:lnTo>
                <a:lnTo>
                  <a:pt x="1299" y="41023"/>
                </a:lnTo>
                <a:lnTo>
                  <a:pt x="1710" y="40893"/>
                </a:lnTo>
                <a:close/>
              </a:path>
              <a:path w="80010" h="43179">
                <a:moveTo>
                  <a:pt x="2653" y="40596"/>
                </a:moveTo>
                <a:lnTo>
                  <a:pt x="1299" y="41023"/>
                </a:lnTo>
                <a:lnTo>
                  <a:pt x="2303" y="41023"/>
                </a:lnTo>
                <a:lnTo>
                  <a:pt x="2653" y="40596"/>
                </a:lnTo>
                <a:close/>
              </a:path>
              <a:path w="80010" h="43179">
                <a:moveTo>
                  <a:pt x="4807" y="34791"/>
                </a:moveTo>
                <a:lnTo>
                  <a:pt x="4727" y="34921"/>
                </a:lnTo>
                <a:lnTo>
                  <a:pt x="4807" y="34791"/>
                </a:lnTo>
                <a:close/>
              </a:path>
              <a:path w="80010" h="43179">
                <a:moveTo>
                  <a:pt x="9225" y="25185"/>
                </a:moveTo>
                <a:lnTo>
                  <a:pt x="9180" y="25315"/>
                </a:lnTo>
                <a:lnTo>
                  <a:pt x="9225" y="25185"/>
                </a:lnTo>
                <a:close/>
              </a:path>
              <a:path w="80010" h="43179">
                <a:moveTo>
                  <a:pt x="79194" y="22848"/>
                </a:moveTo>
                <a:lnTo>
                  <a:pt x="78999" y="22848"/>
                </a:lnTo>
                <a:lnTo>
                  <a:pt x="78789" y="22908"/>
                </a:lnTo>
                <a:lnTo>
                  <a:pt x="78999" y="22978"/>
                </a:lnTo>
                <a:lnTo>
                  <a:pt x="79194" y="22848"/>
                </a:lnTo>
                <a:close/>
              </a:path>
              <a:path w="80010" h="43179">
                <a:moveTo>
                  <a:pt x="78999" y="21290"/>
                </a:moveTo>
                <a:lnTo>
                  <a:pt x="78789" y="21360"/>
                </a:lnTo>
                <a:lnTo>
                  <a:pt x="78999" y="21420"/>
                </a:lnTo>
                <a:lnTo>
                  <a:pt x="78609" y="21420"/>
                </a:lnTo>
                <a:lnTo>
                  <a:pt x="77700" y="21550"/>
                </a:lnTo>
                <a:lnTo>
                  <a:pt x="75848" y="22134"/>
                </a:lnTo>
                <a:lnTo>
                  <a:pt x="77700" y="22718"/>
                </a:lnTo>
                <a:lnTo>
                  <a:pt x="78609" y="22848"/>
                </a:lnTo>
                <a:lnTo>
                  <a:pt x="78789" y="22908"/>
                </a:lnTo>
                <a:lnTo>
                  <a:pt x="78999" y="22848"/>
                </a:lnTo>
                <a:lnTo>
                  <a:pt x="79194" y="22848"/>
                </a:lnTo>
                <a:lnTo>
                  <a:pt x="79389" y="22718"/>
                </a:lnTo>
                <a:lnTo>
                  <a:pt x="79519" y="22329"/>
                </a:lnTo>
                <a:lnTo>
                  <a:pt x="79519" y="21939"/>
                </a:lnTo>
                <a:lnTo>
                  <a:pt x="79389" y="21550"/>
                </a:lnTo>
                <a:lnTo>
                  <a:pt x="79194" y="21420"/>
                </a:lnTo>
                <a:lnTo>
                  <a:pt x="78999" y="21420"/>
                </a:lnTo>
                <a:lnTo>
                  <a:pt x="78789" y="21360"/>
                </a:lnTo>
                <a:lnTo>
                  <a:pt x="79104" y="21360"/>
                </a:lnTo>
                <a:close/>
              </a:path>
              <a:path w="80010" h="43179">
                <a:moveTo>
                  <a:pt x="79584" y="22134"/>
                </a:moveTo>
                <a:lnTo>
                  <a:pt x="79389" y="22718"/>
                </a:lnTo>
                <a:lnTo>
                  <a:pt x="79194" y="22848"/>
                </a:lnTo>
                <a:lnTo>
                  <a:pt x="79389" y="22848"/>
                </a:lnTo>
                <a:lnTo>
                  <a:pt x="79649" y="22329"/>
                </a:lnTo>
                <a:lnTo>
                  <a:pt x="79584" y="22134"/>
                </a:lnTo>
                <a:close/>
              </a:path>
              <a:path w="80010" h="43179">
                <a:moveTo>
                  <a:pt x="75680" y="22187"/>
                </a:moveTo>
                <a:lnTo>
                  <a:pt x="75231" y="22329"/>
                </a:lnTo>
                <a:lnTo>
                  <a:pt x="76219" y="22329"/>
                </a:lnTo>
                <a:lnTo>
                  <a:pt x="75680" y="22187"/>
                </a:lnTo>
                <a:close/>
              </a:path>
              <a:path w="80010" h="43179">
                <a:moveTo>
                  <a:pt x="9607" y="22130"/>
                </a:moveTo>
                <a:close/>
              </a:path>
              <a:path w="80010" h="43179">
                <a:moveTo>
                  <a:pt x="2100" y="259"/>
                </a:moveTo>
                <a:lnTo>
                  <a:pt x="1299" y="259"/>
                </a:lnTo>
                <a:lnTo>
                  <a:pt x="1689" y="908"/>
                </a:lnTo>
                <a:lnTo>
                  <a:pt x="2475" y="1999"/>
                </a:lnTo>
                <a:lnTo>
                  <a:pt x="7666" y="3375"/>
                </a:lnTo>
                <a:lnTo>
                  <a:pt x="12603" y="4803"/>
                </a:lnTo>
                <a:lnTo>
                  <a:pt x="66396" y="19602"/>
                </a:lnTo>
                <a:lnTo>
                  <a:pt x="71333" y="20901"/>
                </a:lnTo>
                <a:lnTo>
                  <a:pt x="75680" y="22187"/>
                </a:lnTo>
                <a:lnTo>
                  <a:pt x="77700" y="21550"/>
                </a:lnTo>
                <a:lnTo>
                  <a:pt x="78609" y="21420"/>
                </a:lnTo>
                <a:lnTo>
                  <a:pt x="78789" y="21360"/>
                </a:lnTo>
                <a:lnTo>
                  <a:pt x="71723" y="19473"/>
                </a:lnTo>
                <a:lnTo>
                  <a:pt x="66785" y="18045"/>
                </a:lnTo>
                <a:lnTo>
                  <a:pt x="60808" y="16487"/>
                </a:lnTo>
                <a:lnTo>
                  <a:pt x="54182" y="14539"/>
                </a:lnTo>
                <a:lnTo>
                  <a:pt x="4157" y="908"/>
                </a:lnTo>
                <a:lnTo>
                  <a:pt x="2100" y="259"/>
                </a:lnTo>
                <a:close/>
              </a:path>
              <a:path w="80010" h="43179">
                <a:moveTo>
                  <a:pt x="79389" y="21420"/>
                </a:moveTo>
                <a:lnTo>
                  <a:pt x="79194" y="21420"/>
                </a:lnTo>
                <a:lnTo>
                  <a:pt x="79389" y="21550"/>
                </a:lnTo>
                <a:lnTo>
                  <a:pt x="79584" y="22134"/>
                </a:lnTo>
                <a:lnTo>
                  <a:pt x="79649" y="21939"/>
                </a:lnTo>
                <a:lnTo>
                  <a:pt x="79389" y="21420"/>
                </a:lnTo>
                <a:close/>
              </a:path>
              <a:path w="80010" h="43179">
                <a:moveTo>
                  <a:pt x="10798" y="18564"/>
                </a:moveTo>
                <a:lnTo>
                  <a:pt x="9225" y="18564"/>
                </a:lnTo>
                <a:lnTo>
                  <a:pt x="9607" y="22130"/>
                </a:lnTo>
                <a:lnTo>
                  <a:pt x="11174" y="22069"/>
                </a:lnTo>
                <a:lnTo>
                  <a:pt x="10798" y="18564"/>
                </a:lnTo>
                <a:close/>
              </a:path>
              <a:path w="80010" h="43179">
                <a:moveTo>
                  <a:pt x="9646" y="15059"/>
                </a:moveTo>
                <a:lnTo>
                  <a:pt x="8055" y="15059"/>
                </a:lnTo>
                <a:lnTo>
                  <a:pt x="9225" y="18824"/>
                </a:lnTo>
                <a:lnTo>
                  <a:pt x="9225" y="18564"/>
                </a:lnTo>
                <a:lnTo>
                  <a:pt x="10798" y="18564"/>
                </a:lnTo>
                <a:lnTo>
                  <a:pt x="10784" y="18434"/>
                </a:lnTo>
                <a:lnTo>
                  <a:pt x="10654" y="18304"/>
                </a:lnTo>
                <a:lnTo>
                  <a:pt x="9646" y="15059"/>
                </a:lnTo>
                <a:close/>
              </a:path>
              <a:path w="80010" h="43179">
                <a:moveTo>
                  <a:pt x="779" y="0"/>
                </a:moveTo>
                <a:lnTo>
                  <a:pt x="0" y="1168"/>
                </a:lnTo>
                <a:lnTo>
                  <a:pt x="389" y="1687"/>
                </a:lnTo>
                <a:lnTo>
                  <a:pt x="389" y="1817"/>
                </a:lnTo>
                <a:lnTo>
                  <a:pt x="1650" y="3375"/>
                </a:lnTo>
                <a:lnTo>
                  <a:pt x="3118" y="5452"/>
                </a:lnTo>
                <a:lnTo>
                  <a:pt x="4807" y="8308"/>
                </a:lnTo>
                <a:lnTo>
                  <a:pt x="8055" y="15189"/>
                </a:lnTo>
                <a:lnTo>
                  <a:pt x="8055" y="15059"/>
                </a:lnTo>
                <a:lnTo>
                  <a:pt x="9646" y="15059"/>
                </a:lnTo>
                <a:lnTo>
                  <a:pt x="9485" y="14539"/>
                </a:lnTo>
                <a:lnTo>
                  <a:pt x="6236" y="7529"/>
                </a:lnTo>
                <a:lnTo>
                  <a:pt x="6106" y="7529"/>
                </a:lnTo>
                <a:lnTo>
                  <a:pt x="4417" y="4543"/>
                </a:lnTo>
                <a:lnTo>
                  <a:pt x="2858" y="2336"/>
                </a:lnTo>
                <a:lnTo>
                  <a:pt x="2728" y="2336"/>
                </a:lnTo>
                <a:lnTo>
                  <a:pt x="2475" y="1999"/>
                </a:lnTo>
                <a:lnTo>
                  <a:pt x="389" y="1428"/>
                </a:lnTo>
                <a:lnTo>
                  <a:pt x="1299" y="259"/>
                </a:lnTo>
                <a:lnTo>
                  <a:pt x="2100" y="259"/>
                </a:lnTo>
                <a:lnTo>
                  <a:pt x="1689" y="129"/>
                </a:lnTo>
                <a:lnTo>
                  <a:pt x="779" y="0"/>
                </a:lnTo>
                <a:close/>
              </a:path>
              <a:path w="80010" h="43179">
                <a:moveTo>
                  <a:pt x="1299" y="259"/>
                </a:moveTo>
                <a:lnTo>
                  <a:pt x="389" y="1428"/>
                </a:lnTo>
                <a:lnTo>
                  <a:pt x="2475" y="1999"/>
                </a:lnTo>
                <a:lnTo>
                  <a:pt x="1656" y="908"/>
                </a:lnTo>
                <a:lnTo>
                  <a:pt x="1611" y="778"/>
                </a:lnTo>
                <a:lnTo>
                  <a:pt x="1299" y="259"/>
                </a:lnTo>
                <a:close/>
              </a:path>
              <a:path w="80010" h="43179">
                <a:moveTo>
                  <a:pt x="1559" y="778"/>
                </a:moveTo>
                <a:lnTo>
                  <a:pt x="1656" y="908"/>
                </a:lnTo>
                <a:lnTo>
                  <a:pt x="1559" y="778"/>
                </a:lnTo>
                <a:close/>
              </a:path>
              <a:path w="80010" h="43179">
                <a:moveTo>
                  <a:pt x="1611" y="778"/>
                </a:moveTo>
                <a:lnTo>
                  <a:pt x="1689" y="908"/>
                </a:lnTo>
                <a:lnTo>
                  <a:pt x="1611" y="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4518" y="3670392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3738" y="3671171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97" y="0"/>
                </a:lnTo>
              </a:path>
            </a:pathLst>
          </a:custGeom>
          <a:ln w="7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6953" y="3649751"/>
            <a:ext cx="78740" cy="41275"/>
          </a:xfrm>
          <a:custGeom>
            <a:avLst/>
            <a:gdLst/>
            <a:ahLst/>
            <a:cxnLst/>
            <a:rect l="l" t="t" r="r" b="b"/>
            <a:pathLst>
              <a:path w="78739" h="41275">
                <a:moveTo>
                  <a:pt x="78219" y="0"/>
                </a:moveTo>
                <a:lnTo>
                  <a:pt x="74841" y="1038"/>
                </a:lnTo>
                <a:lnTo>
                  <a:pt x="0" y="21420"/>
                </a:lnTo>
                <a:lnTo>
                  <a:pt x="3378" y="22199"/>
                </a:lnTo>
                <a:lnTo>
                  <a:pt x="12213" y="24536"/>
                </a:lnTo>
                <a:lnTo>
                  <a:pt x="74841" y="40374"/>
                </a:lnTo>
                <a:lnTo>
                  <a:pt x="78219" y="41153"/>
                </a:lnTo>
                <a:lnTo>
                  <a:pt x="77700" y="40763"/>
                </a:lnTo>
                <a:lnTo>
                  <a:pt x="75101" y="37258"/>
                </a:lnTo>
                <a:lnTo>
                  <a:pt x="71463" y="31416"/>
                </a:lnTo>
                <a:lnTo>
                  <a:pt x="68864" y="24795"/>
                </a:lnTo>
                <a:lnTo>
                  <a:pt x="68864" y="17785"/>
                </a:lnTo>
                <a:lnTo>
                  <a:pt x="69904" y="14150"/>
                </a:lnTo>
                <a:lnTo>
                  <a:pt x="73282" y="7269"/>
                </a:lnTo>
                <a:lnTo>
                  <a:pt x="76660" y="2077"/>
                </a:lnTo>
                <a:lnTo>
                  <a:pt x="77700" y="649"/>
                </a:lnTo>
                <a:lnTo>
                  <a:pt x="78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6173" y="3649102"/>
            <a:ext cx="80010" cy="43180"/>
          </a:xfrm>
          <a:custGeom>
            <a:avLst/>
            <a:gdLst/>
            <a:ahLst/>
            <a:cxnLst/>
            <a:rect l="l" t="t" r="r" b="b"/>
            <a:pathLst>
              <a:path w="80010" h="43179">
                <a:moveTo>
                  <a:pt x="79129" y="40893"/>
                </a:moveTo>
                <a:lnTo>
                  <a:pt x="78219" y="40893"/>
                </a:lnTo>
                <a:lnTo>
                  <a:pt x="79129" y="41153"/>
                </a:lnTo>
                <a:lnTo>
                  <a:pt x="78349" y="42451"/>
                </a:lnTo>
                <a:lnTo>
                  <a:pt x="77960" y="42451"/>
                </a:lnTo>
                <a:lnTo>
                  <a:pt x="78739" y="42711"/>
                </a:lnTo>
                <a:lnTo>
                  <a:pt x="79519" y="41412"/>
                </a:lnTo>
                <a:lnTo>
                  <a:pt x="79129" y="40893"/>
                </a:lnTo>
                <a:close/>
              </a:path>
              <a:path w="80010" h="43179">
                <a:moveTo>
                  <a:pt x="3862" y="22187"/>
                </a:moveTo>
                <a:lnTo>
                  <a:pt x="1949" y="22718"/>
                </a:lnTo>
                <a:lnTo>
                  <a:pt x="1819" y="22718"/>
                </a:lnTo>
                <a:lnTo>
                  <a:pt x="1039" y="22848"/>
                </a:lnTo>
                <a:lnTo>
                  <a:pt x="831" y="22900"/>
                </a:lnTo>
                <a:lnTo>
                  <a:pt x="1559" y="23108"/>
                </a:lnTo>
                <a:lnTo>
                  <a:pt x="1429" y="23108"/>
                </a:lnTo>
                <a:lnTo>
                  <a:pt x="7796" y="24795"/>
                </a:lnTo>
                <a:lnTo>
                  <a:pt x="12863" y="25964"/>
                </a:lnTo>
                <a:lnTo>
                  <a:pt x="18710" y="27522"/>
                </a:lnTo>
                <a:lnTo>
                  <a:pt x="25337" y="29079"/>
                </a:lnTo>
                <a:lnTo>
                  <a:pt x="39759" y="32714"/>
                </a:lnTo>
                <a:lnTo>
                  <a:pt x="39629" y="32714"/>
                </a:lnTo>
                <a:lnTo>
                  <a:pt x="54052" y="36479"/>
                </a:lnTo>
                <a:lnTo>
                  <a:pt x="60678" y="38037"/>
                </a:lnTo>
                <a:lnTo>
                  <a:pt x="66655" y="39595"/>
                </a:lnTo>
                <a:lnTo>
                  <a:pt x="71593" y="40763"/>
                </a:lnTo>
                <a:lnTo>
                  <a:pt x="75491" y="41802"/>
                </a:lnTo>
                <a:lnTo>
                  <a:pt x="77830" y="42451"/>
                </a:lnTo>
                <a:lnTo>
                  <a:pt x="78349" y="42451"/>
                </a:lnTo>
                <a:lnTo>
                  <a:pt x="77853" y="41802"/>
                </a:lnTo>
                <a:lnTo>
                  <a:pt x="76820" y="40540"/>
                </a:lnTo>
                <a:lnTo>
                  <a:pt x="75881" y="40244"/>
                </a:lnTo>
                <a:lnTo>
                  <a:pt x="71983" y="39335"/>
                </a:lnTo>
                <a:lnTo>
                  <a:pt x="66915" y="38037"/>
                </a:lnTo>
                <a:lnTo>
                  <a:pt x="61068" y="36609"/>
                </a:lnTo>
                <a:lnTo>
                  <a:pt x="40019" y="31156"/>
                </a:lnTo>
                <a:lnTo>
                  <a:pt x="13123" y="24536"/>
                </a:lnTo>
                <a:lnTo>
                  <a:pt x="4778" y="22329"/>
                </a:lnTo>
                <a:lnTo>
                  <a:pt x="4287" y="22329"/>
                </a:lnTo>
                <a:lnTo>
                  <a:pt x="3862" y="22187"/>
                </a:lnTo>
                <a:close/>
              </a:path>
              <a:path w="80010" h="43179">
                <a:moveTo>
                  <a:pt x="76820" y="40540"/>
                </a:moveTo>
                <a:lnTo>
                  <a:pt x="77960" y="41932"/>
                </a:lnTo>
                <a:lnTo>
                  <a:pt x="78349" y="42451"/>
                </a:lnTo>
                <a:lnTo>
                  <a:pt x="79129" y="41153"/>
                </a:lnTo>
                <a:lnTo>
                  <a:pt x="78674" y="41023"/>
                </a:lnTo>
                <a:lnTo>
                  <a:pt x="78349" y="41023"/>
                </a:lnTo>
                <a:lnTo>
                  <a:pt x="76820" y="40540"/>
                </a:lnTo>
                <a:close/>
              </a:path>
              <a:path w="80010" h="43179">
                <a:moveTo>
                  <a:pt x="78941" y="259"/>
                </a:moveTo>
                <a:lnTo>
                  <a:pt x="78349" y="259"/>
                </a:lnTo>
                <a:lnTo>
                  <a:pt x="79129" y="1428"/>
                </a:lnTo>
                <a:lnTo>
                  <a:pt x="78219" y="1687"/>
                </a:lnTo>
                <a:lnTo>
                  <a:pt x="78349" y="1687"/>
                </a:lnTo>
                <a:lnTo>
                  <a:pt x="77011" y="2042"/>
                </a:lnTo>
                <a:lnTo>
                  <a:pt x="75231" y="4543"/>
                </a:lnTo>
                <a:lnTo>
                  <a:pt x="68579" y="23108"/>
                </a:lnTo>
                <a:lnTo>
                  <a:pt x="68834" y="25315"/>
                </a:lnTo>
                <a:lnTo>
                  <a:pt x="68954" y="25964"/>
                </a:lnTo>
                <a:lnTo>
                  <a:pt x="70034" y="29079"/>
                </a:lnTo>
                <a:lnTo>
                  <a:pt x="70034" y="29209"/>
                </a:lnTo>
                <a:lnTo>
                  <a:pt x="73412" y="35700"/>
                </a:lnTo>
                <a:lnTo>
                  <a:pt x="75231" y="38297"/>
                </a:lnTo>
                <a:lnTo>
                  <a:pt x="75231" y="38426"/>
                </a:lnTo>
                <a:lnTo>
                  <a:pt x="76820" y="40540"/>
                </a:lnTo>
                <a:lnTo>
                  <a:pt x="78349" y="41023"/>
                </a:lnTo>
                <a:lnTo>
                  <a:pt x="78219" y="40893"/>
                </a:lnTo>
                <a:lnTo>
                  <a:pt x="79129" y="40893"/>
                </a:lnTo>
                <a:lnTo>
                  <a:pt x="77960" y="39595"/>
                </a:lnTo>
                <a:lnTo>
                  <a:pt x="78090" y="39595"/>
                </a:lnTo>
                <a:lnTo>
                  <a:pt x="76530" y="37518"/>
                </a:lnTo>
                <a:lnTo>
                  <a:pt x="74798" y="34921"/>
                </a:lnTo>
                <a:lnTo>
                  <a:pt x="74772" y="34791"/>
                </a:lnTo>
                <a:lnTo>
                  <a:pt x="71463" y="28560"/>
                </a:lnTo>
                <a:lnTo>
                  <a:pt x="70339" y="25315"/>
                </a:lnTo>
                <a:lnTo>
                  <a:pt x="70408" y="25185"/>
                </a:lnTo>
                <a:lnTo>
                  <a:pt x="70034" y="22199"/>
                </a:lnTo>
                <a:lnTo>
                  <a:pt x="70312" y="19602"/>
                </a:lnTo>
                <a:lnTo>
                  <a:pt x="70294" y="18824"/>
                </a:lnTo>
                <a:lnTo>
                  <a:pt x="71423" y="15189"/>
                </a:lnTo>
                <a:lnTo>
                  <a:pt x="71527" y="15059"/>
                </a:lnTo>
                <a:lnTo>
                  <a:pt x="74841" y="8308"/>
                </a:lnTo>
                <a:lnTo>
                  <a:pt x="74711" y="8308"/>
                </a:lnTo>
                <a:lnTo>
                  <a:pt x="76530" y="5452"/>
                </a:lnTo>
                <a:lnTo>
                  <a:pt x="77998" y="3375"/>
                </a:lnTo>
                <a:lnTo>
                  <a:pt x="77960" y="3245"/>
                </a:lnTo>
                <a:lnTo>
                  <a:pt x="79129" y="1817"/>
                </a:lnTo>
                <a:lnTo>
                  <a:pt x="79259" y="1687"/>
                </a:lnTo>
                <a:lnTo>
                  <a:pt x="79649" y="1168"/>
                </a:lnTo>
                <a:lnTo>
                  <a:pt x="78941" y="259"/>
                </a:lnTo>
                <a:close/>
              </a:path>
              <a:path w="80010" h="43179">
                <a:moveTo>
                  <a:pt x="78219" y="40893"/>
                </a:moveTo>
                <a:lnTo>
                  <a:pt x="78349" y="41023"/>
                </a:lnTo>
                <a:lnTo>
                  <a:pt x="78674" y="41023"/>
                </a:lnTo>
                <a:lnTo>
                  <a:pt x="78219" y="40893"/>
                </a:lnTo>
                <a:close/>
              </a:path>
              <a:path w="80010" h="43179">
                <a:moveTo>
                  <a:pt x="74772" y="34791"/>
                </a:moveTo>
                <a:lnTo>
                  <a:pt x="74841" y="34921"/>
                </a:lnTo>
                <a:lnTo>
                  <a:pt x="74772" y="34791"/>
                </a:lnTo>
                <a:close/>
              </a:path>
              <a:path w="80010" h="43179">
                <a:moveTo>
                  <a:pt x="70408" y="25185"/>
                </a:moveTo>
                <a:lnTo>
                  <a:pt x="70423" y="25315"/>
                </a:lnTo>
                <a:lnTo>
                  <a:pt x="70408" y="25185"/>
                </a:lnTo>
                <a:close/>
              </a:path>
              <a:path w="80010" h="43179">
                <a:moveTo>
                  <a:pt x="519" y="21290"/>
                </a:moveTo>
                <a:lnTo>
                  <a:pt x="227" y="21485"/>
                </a:lnTo>
                <a:lnTo>
                  <a:pt x="0" y="21939"/>
                </a:lnTo>
                <a:lnTo>
                  <a:pt x="0" y="22329"/>
                </a:lnTo>
                <a:lnTo>
                  <a:pt x="194" y="22718"/>
                </a:lnTo>
                <a:lnTo>
                  <a:pt x="519" y="22978"/>
                </a:lnTo>
                <a:lnTo>
                  <a:pt x="831" y="22900"/>
                </a:lnTo>
                <a:lnTo>
                  <a:pt x="649" y="22848"/>
                </a:lnTo>
                <a:lnTo>
                  <a:pt x="1039" y="22848"/>
                </a:lnTo>
                <a:lnTo>
                  <a:pt x="1819" y="22718"/>
                </a:lnTo>
                <a:lnTo>
                  <a:pt x="1949" y="22718"/>
                </a:lnTo>
                <a:lnTo>
                  <a:pt x="3862" y="22187"/>
                </a:lnTo>
                <a:lnTo>
                  <a:pt x="1949" y="21550"/>
                </a:lnTo>
                <a:lnTo>
                  <a:pt x="1819" y="21550"/>
                </a:lnTo>
                <a:lnTo>
                  <a:pt x="1039" y="21420"/>
                </a:lnTo>
                <a:lnTo>
                  <a:pt x="649" y="21420"/>
                </a:lnTo>
                <a:lnTo>
                  <a:pt x="831" y="21368"/>
                </a:lnTo>
                <a:lnTo>
                  <a:pt x="519" y="21290"/>
                </a:lnTo>
                <a:close/>
              </a:path>
              <a:path w="80010" h="43179">
                <a:moveTo>
                  <a:pt x="1039" y="22848"/>
                </a:moveTo>
                <a:lnTo>
                  <a:pt x="649" y="22848"/>
                </a:lnTo>
                <a:lnTo>
                  <a:pt x="831" y="22900"/>
                </a:lnTo>
                <a:lnTo>
                  <a:pt x="1039" y="22848"/>
                </a:lnTo>
                <a:close/>
              </a:path>
              <a:path w="80010" h="43179">
                <a:moveTo>
                  <a:pt x="227" y="22783"/>
                </a:moveTo>
                <a:close/>
              </a:path>
              <a:path w="80010" h="43179">
                <a:moveTo>
                  <a:pt x="0" y="22329"/>
                </a:moveTo>
                <a:lnTo>
                  <a:pt x="129" y="22718"/>
                </a:lnTo>
                <a:lnTo>
                  <a:pt x="0" y="22329"/>
                </a:lnTo>
                <a:close/>
              </a:path>
              <a:path w="80010" h="43179">
                <a:moveTo>
                  <a:pt x="4287" y="22199"/>
                </a:moveTo>
                <a:lnTo>
                  <a:pt x="4287" y="22329"/>
                </a:lnTo>
                <a:lnTo>
                  <a:pt x="4778" y="22329"/>
                </a:lnTo>
                <a:lnTo>
                  <a:pt x="4287" y="22199"/>
                </a:lnTo>
                <a:close/>
              </a:path>
              <a:path w="80010" h="43179">
                <a:moveTo>
                  <a:pt x="70041" y="22130"/>
                </a:moveTo>
                <a:close/>
              </a:path>
              <a:path w="80010" h="43179">
                <a:moveTo>
                  <a:pt x="78739" y="0"/>
                </a:moveTo>
                <a:lnTo>
                  <a:pt x="77960" y="129"/>
                </a:lnTo>
                <a:lnTo>
                  <a:pt x="77830" y="129"/>
                </a:lnTo>
                <a:lnTo>
                  <a:pt x="75491" y="908"/>
                </a:lnTo>
                <a:lnTo>
                  <a:pt x="71593" y="1947"/>
                </a:lnTo>
                <a:lnTo>
                  <a:pt x="66525" y="3245"/>
                </a:lnTo>
                <a:lnTo>
                  <a:pt x="60678" y="4933"/>
                </a:lnTo>
                <a:lnTo>
                  <a:pt x="25337" y="14539"/>
                </a:lnTo>
                <a:lnTo>
                  <a:pt x="18710" y="16487"/>
                </a:lnTo>
                <a:lnTo>
                  <a:pt x="12733" y="18045"/>
                </a:lnTo>
                <a:lnTo>
                  <a:pt x="7796" y="19473"/>
                </a:lnTo>
                <a:lnTo>
                  <a:pt x="1429" y="21160"/>
                </a:lnTo>
                <a:lnTo>
                  <a:pt x="1559" y="21160"/>
                </a:lnTo>
                <a:lnTo>
                  <a:pt x="831" y="21368"/>
                </a:lnTo>
                <a:lnTo>
                  <a:pt x="1039" y="21420"/>
                </a:lnTo>
                <a:lnTo>
                  <a:pt x="1819" y="21550"/>
                </a:lnTo>
                <a:lnTo>
                  <a:pt x="1949" y="21550"/>
                </a:lnTo>
                <a:lnTo>
                  <a:pt x="3862" y="22187"/>
                </a:lnTo>
                <a:lnTo>
                  <a:pt x="8185" y="20901"/>
                </a:lnTo>
                <a:lnTo>
                  <a:pt x="13253" y="19602"/>
                </a:lnTo>
                <a:lnTo>
                  <a:pt x="19100" y="17915"/>
                </a:lnTo>
                <a:lnTo>
                  <a:pt x="61068" y="6491"/>
                </a:lnTo>
                <a:lnTo>
                  <a:pt x="71983" y="3375"/>
                </a:lnTo>
                <a:lnTo>
                  <a:pt x="77011" y="2042"/>
                </a:lnTo>
                <a:lnTo>
                  <a:pt x="77960" y="778"/>
                </a:lnTo>
                <a:lnTo>
                  <a:pt x="78349" y="259"/>
                </a:lnTo>
                <a:lnTo>
                  <a:pt x="78941" y="259"/>
                </a:lnTo>
                <a:lnTo>
                  <a:pt x="78739" y="0"/>
                </a:lnTo>
                <a:close/>
              </a:path>
              <a:path w="80010" h="43179">
                <a:moveTo>
                  <a:pt x="70048" y="22069"/>
                </a:moveTo>
                <a:close/>
              </a:path>
              <a:path w="80010" h="43179">
                <a:moveTo>
                  <a:pt x="227" y="21485"/>
                </a:moveTo>
                <a:lnTo>
                  <a:pt x="0" y="21939"/>
                </a:lnTo>
                <a:lnTo>
                  <a:pt x="227" y="21485"/>
                </a:lnTo>
                <a:close/>
              </a:path>
              <a:path w="80010" h="43179">
                <a:moveTo>
                  <a:pt x="324" y="21420"/>
                </a:moveTo>
                <a:close/>
              </a:path>
              <a:path w="80010" h="43179">
                <a:moveTo>
                  <a:pt x="831" y="21368"/>
                </a:moveTo>
                <a:lnTo>
                  <a:pt x="649" y="21420"/>
                </a:lnTo>
                <a:lnTo>
                  <a:pt x="1039" y="21420"/>
                </a:lnTo>
                <a:lnTo>
                  <a:pt x="831" y="21368"/>
                </a:lnTo>
                <a:close/>
              </a:path>
              <a:path w="80010" h="43179">
                <a:moveTo>
                  <a:pt x="70423" y="18564"/>
                </a:moveTo>
                <a:lnTo>
                  <a:pt x="70294" y="18824"/>
                </a:lnTo>
                <a:lnTo>
                  <a:pt x="70423" y="18564"/>
                </a:lnTo>
                <a:close/>
              </a:path>
              <a:path w="80010" h="43179">
                <a:moveTo>
                  <a:pt x="71527" y="15059"/>
                </a:moveTo>
                <a:lnTo>
                  <a:pt x="71463" y="15189"/>
                </a:lnTo>
                <a:lnTo>
                  <a:pt x="71527" y="15059"/>
                </a:lnTo>
                <a:close/>
              </a:path>
              <a:path w="80010" h="43179">
                <a:moveTo>
                  <a:pt x="78349" y="259"/>
                </a:moveTo>
                <a:lnTo>
                  <a:pt x="77960" y="908"/>
                </a:lnTo>
                <a:lnTo>
                  <a:pt x="77011" y="2042"/>
                </a:lnTo>
                <a:lnTo>
                  <a:pt x="78349" y="1687"/>
                </a:lnTo>
                <a:lnTo>
                  <a:pt x="78219" y="1687"/>
                </a:lnTo>
                <a:lnTo>
                  <a:pt x="79129" y="1428"/>
                </a:lnTo>
                <a:lnTo>
                  <a:pt x="78349" y="259"/>
                </a:lnTo>
                <a:close/>
              </a:path>
              <a:path w="80010" h="43179">
                <a:moveTo>
                  <a:pt x="77960" y="778"/>
                </a:moveTo>
                <a:lnTo>
                  <a:pt x="77862" y="908"/>
                </a:lnTo>
                <a:lnTo>
                  <a:pt x="77960" y="778"/>
                </a:lnTo>
                <a:close/>
              </a:path>
              <a:path w="80010" h="43179">
                <a:moveTo>
                  <a:pt x="78038" y="778"/>
                </a:moveTo>
                <a:lnTo>
                  <a:pt x="77960" y="908"/>
                </a:lnTo>
                <a:lnTo>
                  <a:pt x="78038" y="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4636" y="5681122"/>
            <a:ext cx="1008309" cy="259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4003" y="4517473"/>
            <a:ext cx="1327907" cy="16423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3131" y="3385046"/>
            <a:ext cx="72390" cy="89535"/>
          </a:xfrm>
          <a:custGeom>
            <a:avLst/>
            <a:gdLst/>
            <a:ahLst/>
            <a:cxnLst/>
            <a:rect l="l" t="t" r="r" b="b"/>
            <a:pathLst>
              <a:path w="72389" h="89535">
                <a:moveTo>
                  <a:pt x="52584" y="44917"/>
                </a:moveTo>
                <a:lnTo>
                  <a:pt x="48075" y="44917"/>
                </a:lnTo>
                <a:lnTo>
                  <a:pt x="45476" y="69064"/>
                </a:lnTo>
                <a:lnTo>
                  <a:pt x="44437" y="77762"/>
                </a:lnTo>
                <a:lnTo>
                  <a:pt x="44567" y="83344"/>
                </a:lnTo>
                <a:lnTo>
                  <a:pt x="46126" y="85811"/>
                </a:lnTo>
                <a:lnTo>
                  <a:pt x="47555" y="88278"/>
                </a:lnTo>
                <a:lnTo>
                  <a:pt x="49894" y="89446"/>
                </a:lnTo>
                <a:lnTo>
                  <a:pt x="56131" y="89446"/>
                </a:lnTo>
                <a:lnTo>
                  <a:pt x="59379" y="88278"/>
                </a:lnTo>
                <a:lnTo>
                  <a:pt x="62368" y="85811"/>
                </a:lnTo>
                <a:lnTo>
                  <a:pt x="66266" y="82436"/>
                </a:lnTo>
                <a:lnTo>
                  <a:pt x="67565" y="80488"/>
                </a:lnTo>
                <a:lnTo>
                  <a:pt x="54182" y="80488"/>
                </a:lnTo>
                <a:lnTo>
                  <a:pt x="52363" y="79450"/>
                </a:lnTo>
                <a:lnTo>
                  <a:pt x="49764" y="75555"/>
                </a:lnTo>
                <a:lnTo>
                  <a:pt x="49559" y="72180"/>
                </a:lnTo>
                <a:lnTo>
                  <a:pt x="49629" y="70233"/>
                </a:lnTo>
                <a:lnTo>
                  <a:pt x="50284" y="64780"/>
                </a:lnTo>
                <a:lnTo>
                  <a:pt x="52584" y="44917"/>
                </a:lnTo>
                <a:close/>
              </a:path>
              <a:path w="72389" h="89535">
                <a:moveTo>
                  <a:pt x="56153" y="8957"/>
                </a:moveTo>
                <a:lnTo>
                  <a:pt x="46256" y="8957"/>
                </a:lnTo>
                <a:lnTo>
                  <a:pt x="48335" y="9996"/>
                </a:lnTo>
                <a:lnTo>
                  <a:pt x="49634" y="12203"/>
                </a:lnTo>
                <a:lnTo>
                  <a:pt x="51063" y="14280"/>
                </a:lnTo>
                <a:lnTo>
                  <a:pt x="51453" y="18304"/>
                </a:lnTo>
                <a:lnTo>
                  <a:pt x="50544" y="24276"/>
                </a:lnTo>
                <a:lnTo>
                  <a:pt x="49764" y="29728"/>
                </a:lnTo>
                <a:lnTo>
                  <a:pt x="0" y="88278"/>
                </a:lnTo>
                <a:lnTo>
                  <a:pt x="11434" y="88278"/>
                </a:lnTo>
                <a:lnTo>
                  <a:pt x="48075" y="44917"/>
                </a:lnTo>
                <a:lnTo>
                  <a:pt x="52584" y="44917"/>
                </a:lnTo>
                <a:lnTo>
                  <a:pt x="55351" y="21030"/>
                </a:lnTo>
                <a:lnTo>
                  <a:pt x="56311" y="13241"/>
                </a:lnTo>
                <a:lnTo>
                  <a:pt x="56213" y="9866"/>
                </a:lnTo>
                <a:lnTo>
                  <a:pt x="56153" y="8957"/>
                </a:lnTo>
                <a:close/>
              </a:path>
              <a:path w="72389" h="89535">
                <a:moveTo>
                  <a:pt x="71853" y="70233"/>
                </a:moveTo>
                <a:lnTo>
                  <a:pt x="69384" y="70233"/>
                </a:lnTo>
                <a:lnTo>
                  <a:pt x="67825" y="73868"/>
                </a:lnTo>
                <a:lnTo>
                  <a:pt x="66006" y="76464"/>
                </a:lnTo>
                <a:lnTo>
                  <a:pt x="61588" y="79580"/>
                </a:lnTo>
                <a:lnTo>
                  <a:pt x="59249" y="80488"/>
                </a:lnTo>
                <a:lnTo>
                  <a:pt x="67565" y="80488"/>
                </a:lnTo>
                <a:lnTo>
                  <a:pt x="69124" y="78152"/>
                </a:lnTo>
                <a:lnTo>
                  <a:pt x="71073" y="72699"/>
                </a:lnTo>
                <a:lnTo>
                  <a:pt x="71203" y="72180"/>
                </a:lnTo>
                <a:lnTo>
                  <a:pt x="71853" y="70233"/>
                </a:lnTo>
                <a:close/>
              </a:path>
              <a:path w="72389" h="89535">
                <a:moveTo>
                  <a:pt x="50674" y="0"/>
                </a:moveTo>
                <a:lnTo>
                  <a:pt x="44567" y="0"/>
                </a:lnTo>
                <a:lnTo>
                  <a:pt x="41318" y="1428"/>
                </a:lnTo>
                <a:lnTo>
                  <a:pt x="33652" y="8178"/>
                </a:lnTo>
                <a:lnTo>
                  <a:pt x="30144" y="13371"/>
                </a:lnTo>
                <a:lnTo>
                  <a:pt x="27805" y="19732"/>
                </a:lnTo>
                <a:lnTo>
                  <a:pt x="30014" y="19732"/>
                </a:lnTo>
                <a:lnTo>
                  <a:pt x="31963" y="15967"/>
                </a:lnTo>
                <a:lnTo>
                  <a:pt x="34042" y="13241"/>
                </a:lnTo>
                <a:lnTo>
                  <a:pt x="36511" y="11554"/>
                </a:lnTo>
                <a:lnTo>
                  <a:pt x="38850" y="9866"/>
                </a:lnTo>
                <a:lnTo>
                  <a:pt x="41188" y="8957"/>
                </a:lnTo>
                <a:lnTo>
                  <a:pt x="56153" y="8957"/>
                </a:lnTo>
                <a:lnTo>
                  <a:pt x="56001" y="6620"/>
                </a:lnTo>
                <a:lnTo>
                  <a:pt x="54052" y="3375"/>
                </a:lnTo>
                <a:lnTo>
                  <a:pt x="52753" y="1168"/>
                </a:lnTo>
                <a:lnTo>
                  <a:pt x="5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1106" y="3398937"/>
            <a:ext cx="76835" cy="93980"/>
          </a:xfrm>
          <a:custGeom>
            <a:avLst/>
            <a:gdLst/>
            <a:ahLst/>
            <a:cxnLst/>
            <a:rect l="l" t="t" r="r" b="b"/>
            <a:pathLst>
              <a:path w="76835" h="93979">
                <a:moveTo>
                  <a:pt x="7146" y="0"/>
                </a:moveTo>
                <a:lnTo>
                  <a:pt x="7146" y="11164"/>
                </a:lnTo>
                <a:lnTo>
                  <a:pt x="56261" y="30767"/>
                </a:lnTo>
                <a:lnTo>
                  <a:pt x="7146" y="50500"/>
                </a:lnTo>
                <a:lnTo>
                  <a:pt x="7146" y="61664"/>
                </a:lnTo>
                <a:lnTo>
                  <a:pt x="69254" y="35960"/>
                </a:lnTo>
                <a:lnTo>
                  <a:pt x="69254" y="25444"/>
                </a:lnTo>
                <a:lnTo>
                  <a:pt x="7146" y="0"/>
                </a:lnTo>
                <a:close/>
              </a:path>
              <a:path w="76835" h="93979">
                <a:moveTo>
                  <a:pt x="76530" y="84513"/>
                </a:moveTo>
                <a:lnTo>
                  <a:pt x="0" y="84513"/>
                </a:lnTo>
                <a:lnTo>
                  <a:pt x="0" y="93730"/>
                </a:lnTo>
                <a:lnTo>
                  <a:pt x="76530" y="93730"/>
                </a:lnTo>
                <a:lnTo>
                  <a:pt x="76530" y="84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37656" y="3383229"/>
            <a:ext cx="61594" cy="93345"/>
          </a:xfrm>
          <a:custGeom>
            <a:avLst/>
            <a:gdLst/>
            <a:ahLst/>
            <a:cxnLst/>
            <a:rect l="l" t="t" r="r" b="b"/>
            <a:pathLst>
              <a:path w="61595" h="93345">
                <a:moveTo>
                  <a:pt x="11564" y="65819"/>
                </a:moveTo>
                <a:lnTo>
                  <a:pt x="0" y="67376"/>
                </a:lnTo>
                <a:lnTo>
                  <a:pt x="779" y="74906"/>
                </a:lnTo>
                <a:lnTo>
                  <a:pt x="3898" y="81138"/>
                </a:lnTo>
                <a:lnTo>
                  <a:pt x="9355" y="85811"/>
                </a:lnTo>
                <a:lnTo>
                  <a:pt x="14812" y="90614"/>
                </a:lnTo>
                <a:lnTo>
                  <a:pt x="21568" y="92951"/>
                </a:lnTo>
                <a:lnTo>
                  <a:pt x="38980" y="92951"/>
                </a:lnTo>
                <a:lnTo>
                  <a:pt x="46516" y="90225"/>
                </a:lnTo>
                <a:lnTo>
                  <a:pt x="52493" y="84772"/>
                </a:lnTo>
                <a:lnTo>
                  <a:pt x="53605" y="83734"/>
                </a:lnTo>
                <a:lnTo>
                  <a:pt x="25337" y="83734"/>
                </a:lnTo>
                <a:lnTo>
                  <a:pt x="21439" y="82306"/>
                </a:lnTo>
                <a:lnTo>
                  <a:pt x="15072" y="76724"/>
                </a:lnTo>
                <a:lnTo>
                  <a:pt x="12863" y="72180"/>
                </a:lnTo>
                <a:lnTo>
                  <a:pt x="11564" y="65819"/>
                </a:lnTo>
                <a:close/>
              </a:path>
              <a:path w="61595" h="93345">
                <a:moveTo>
                  <a:pt x="54689" y="47124"/>
                </a:moveTo>
                <a:lnTo>
                  <a:pt x="36121" y="47124"/>
                </a:lnTo>
                <a:lnTo>
                  <a:pt x="40539" y="48812"/>
                </a:lnTo>
                <a:lnTo>
                  <a:pt x="44047" y="52058"/>
                </a:lnTo>
                <a:lnTo>
                  <a:pt x="47425" y="55433"/>
                </a:lnTo>
                <a:lnTo>
                  <a:pt x="49244" y="59587"/>
                </a:lnTo>
                <a:lnTo>
                  <a:pt x="49244" y="70103"/>
                </a:lnTo>
                <a:lnTo>
                  <a:pt x="47295" y="74646"/>
                </a:lnTo>
                <a:lnTo>
                  <a:pt x="43657" y="78281"/>
                </a:lnTo>
                <a:lnTo>
                  <a:pt x="39889" y="81916"/>
                </a:lnTo>
                <a:lnTo>
                  <a:pt x="35341" y="83734"/>
                </a:lnTo>
                <a:lnTo>
                  <a:pt x="53605" y="83734"/>
                </a:lnTo>
                <a:lnTo>
                  <a:pt x="58470" y="79190"/>
                </a:lnTo>
                <a:lnTo>
                  <a:pt x="61458" y="72440"/>
                </a:lnTo>
                <a:lnTo>
                  <a:pt x="61458" y="58679"/>
                </a:lnTo>
                <a:lnTo>
                  <a:pt x="59899" y="53745"/>
                </a:lnTo>
                <a:lnTo>
                  <a:pt x="56780" y="49851"/>
                </a:lnTo>
                <a:lnTo>
                  <a:pt x="54689" y="47124"/>
                </a:lnTo>
                <a:close/>
              </a:path>
              <a:path w="61595" h="93345">
                <a:moveTo>
                  <a:pt x="24817" y="38556"/>
                </a:moveTo>
                <a:lnTo>
                  <a:pt x="24037" y="38556"/>
                </a:lnTo>
                <a:lnTo>
                  <a:pt x="22738" y="48293"/>
                </a:lnTo>
                <a:lnTo>
                  <a:pt x="25986" y="47514"/>
                </a:lnTo>
                <a:lnTo>
                  <a:pt x="28715" y="47124"/>
                </a:lnTo>
                <a:lnTo>
                  <a:pt x="54689" y="47124"/>
                </a:lnTo>
                <a:lnTo>
                  <a:pt x="53792" y="45956"/>
                </a:lnTo>
                <a:lnTo>
                  <a:pt x="49374" y="43360"/>
                </a:lnTo>
                <a:lnTo>
                  <a:pt x="43917" y="42061"/>
                </a:lnTo>
                <a:lnTo>
                  <a:pt x="48205" y="40244"/>
                </a:lnTo>
                <a:lnTo>
                  <a:pt x="50076" y="38686"/>
                </a:lnTo>
                <a:lnTo>
                  <a:pt x="25337" y="38686"/>
                </a:lnTo>
                <a:lnTo>
                  <a:pt x="24817" y="38556"/>
                </a:lnTo>
                <a:close/>
              </a:path>
              <a:path w="61595" h="93345">
                <a:moveTo>
                  <a:pt x="51648" y="9217"/>
                </a:moveTo>
                <a:lnTo>
                  <a:pt x="34172" y="9217"/>
                </a:lnTo>
                <a:lnTo>
                  <a:pt x="37810" y="10645"/>
                </a:lnTo>
                <a:lnTo>
                  <a:pt x="40669" y="13241"/>
                </a:lnTo>
                <a:lnTo>
                  <a:pt x="43527" y="15967"/>
                </a:lnTo>
                <a:lnTo>
                  <a:pt x="44956" y="19343"/>
                </a:lnTo>
                <a:lnTo>
                  <a:pt x="44956" y="28560"/>
                </a:lnTo>
                <a:lnTo>
                  <a:pt x="43007" y="32455"/>
                </a:lnTo>
                <a:lnTo>
                  <a:pt x="35211" y="37388"/>
                </a:lnTo>
                <a:lnTo>
                  <a:pt x="30794" y="38686"/>
                </a:lnTo>
                <a:lnTo>
                  <a:pt x="50076" y="38686"/>
                </a:lnTo>
                <a:lnTo>
                  <a:pt x="51323" y="37648"/>
                </a:lnTo>
                <a:lnTo>
                  <a:pt x="55741" y="31156"/>
                </a:lnTo>
                <a:lnTo>
                  <a:pt x="56780" y="27651"/>
                </a:lnTo>
                <a:lnTo>
                  <a:pt x="56702" y="19343"/>
                </a:lnTo>
                <a:lnTo>
                  <a:pt x="55611" y="15708"/>
                </a:lnTo>
                <a:lnTo>
                  <a:pt x="53402" y="11943"/>
                </a:lnTo>
                <a:lnTo>
                  <a:pt x="51648" y="9217"/>
                </a:lnTo>
                <a:close/>
              </a:path>
              <a:path w="61595" h="93345">
                <a:moveTo>
                  <a:pt x="29364" y="0"/>
                </a:moveTo>
                <a:lnTo>
                  <a:pt x="21958" y="129"/>
                </a:lnTo>
                <a:lnTo>
                  <a:pt x="15721" y="2077"/>
                </a:lnTo>
                <a:lnTo>
                  <a:pt x="10784" y="6231"/>
                </a:lnTo>
                <a:lnTo>
                  <a:pt x="5717" y="10385"/>
                </a:lnTo>
                <a:lnTo>
                  <a:pt x="2598" y="16097"/>
                </a:lnTo>
                <a:lnTo>
                  <a:pt x="1169" y="23627"/>
                </a:lnTo>
                <a:lnTo>
                  <a:pt x="12733" y="25574"/>
                </a:lnTo>
                <a:lnTo>
                  <a:pt x="13513" y="20122"/>
                </a:lnTo>
                <a:lnTo>
                  <a:pt x="15462" y="16097"/>
                </a:lnTo>
                <a:lnTo>
                  <a:pt x="21439" y="10645"/>
                </a:lnTo>
                <a:lnTo>
                  <a:pt x="25207" y="9217"/>
                </a:lnTo>
                <a:lnTo>
                  <a:pt x="51648" y="9217"/>
                </a:lnTo>
                <a:lnTo>
                  <a:pt x="51063" y="8308"/>
                </a:lnTo>
                <a:lnTo>
                  <a:pt x="47815" y="5452"/>
                </a:lnTo>
                <a:lnTo>
                  <a:pt x="43527" y="3245"/>
                </a:lnTo>
                <a:lnTo>
                  <a:pt x="39239" y="1168"/>
                </a:lnTo>
                <a:lnTo>
                  <a:pt x="34432" y="129"/>
                </a:lnTo>
                <a:lnTo>
                  <a:pt x="29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9376" y="3383229"/>
            <a:ext cx="62230" cy="93345"/>
          </a:xfrm>
          <a:custGeom>
            <a:avLst/>
            <a:gdLst/>
            <a:ahLst/>
            <a:cxnLst/>
            <a:rect l="l" t="t" r="r" b="b"/>
            <a:pathLst>
              <a:path w="62229" h="93345">
                <a:moveTo>
                  <a:pt x="33526" y="0"/>
                </a:moveTo>
                <a:lnTo>
                  <a:pt x="2342" y="26061"/>
                </a:lnTo>
                <a:lnTo>
                  <a:pt x="0" y="51279"/>
                </a:lnTo>
                <a:lnTo>
                  <a:pt x="435" y="59766"/>
                </a:lnTo>
                <a:lnTo>
                  <a:pt x="25486" y="92316"/>
                </a:lnTo>
                <a:lnTo>
                  <a:pt x="32356" y="92951"/>
                </a:lnTo>
                <a:lnTo>
                  <a:pt x="38073" y="92951"/>
                </a:lnTo>
                <a:lnTo>
                  <a:pt x="43011" y="91653"/>
                </a:lnTo>
                <a:lnTo>
                  <a:pt x="51846" y="86460"/>
                </a:lnTo>
                <a:lnTo>
                  <a:pt x="54387" y="83734"/>
                </a:lnTo>
                <a:lnTo>
                  <a:pt x="28848" y="83734"/>
                </a:lnTo>
                <a:lnTo>
                  <a:pt x="25730" y="82825"/>
                </a:lnTo>
                <a:lnTo>
                  <a:pt x="13126" y="65819"/>
                </a:lnTo>
                <a:lnTo>
                  <a:pt x="13126" y="56082"/>
                </a:lnTo>
                <a:lnTo>
                  <a:pt x="14945" y="51279"/>
                </a:lnTo>
                <a:lnTo>
                  <a:pt x="18453" y="47644"/>
                </a:lnTo>
                <a:lnTo>
                  <a:pt x="21572" y="44528"/>
                </a:lnTo>
                <a:lnTo>
                  <a:pt x="11307" y="44528"/>
                </a:lnTo>
                <a:lnTo>
                  <a:pt x="29108" y="9217"/>
                </a:lnTo>
                <a:lnTo>
                  <a:pt x="55208" y="9217"/>
                </a:lnTo>
                <a:lnTo>
                  <a:pt x="46909" y="2077"/>
                </a:lnTo>
                <a:lnTo>
                  <a:pt x="40802" y="129"/>
                </a:lnTo>
                <a:lnTo>
                  <a:pt x="33526" y="0"/>
                </a:lnTo>
                <a:close/>
              </a:path>
              <a:path w="62229" h="93345">
                <a:moveTo>
                  <a:pt x="55187" y="42191"/>
                </a:moveTo>
                <a:lnTo>
                  <a:pt x="37034" y="42191"/>
                </a:lnTo>
                <a:lnTo>
                  <a:pt x="41322" y="44009"/>
                </a:lnTo>
                <a:lnTo>
                  <a:pt x="44830" y="47644"/>
                </a:lnTo>
                <a:lnTo>
                  <a:pt x="48208" y="51279"/>
                </a:lnTo>
                <a:lnTo>
                  <a:pt x="49979" y="56082"/>
                </a:lnTo>
                <a:lnTo>
                  <a:pt x="50027" y="69064"/>
                </a:lnTo>
                <a:lnTo>
                  <a:pt x="48208" y="74257"/>
                </a:lnTo>
                <a:lnTo>
                  <a:pt x="41192" y="81787"/>
                </a:lnTo>
                <a:lnTo>
                  <a:pt x="37034" y="83734"/>
                </a:lnTo>
                <a:lnTo>
                  <a:pt x="54387" y="83734"/>
                </a:lnTo>
                <a:lnTo>
                  <a:pt x="55354" y="82695"/>
                </a:lnTo>
                <a:lnTo>
                  <a:pt x="57953" y="77762"/>
                </a:lnTo>
                <a:lnTo>
                  <a:pt x="60422" y="72829"/>
                </a:lnTo>
                <a:lnTo>
                  <a:pt x="61721" y="67506"/>
                </a:lnTo>
                <a:lnTo>
                  <a:pt x="61721" y="53226"/>
                </a:lnTo>
                <a:lnTo>
                  <a:pt x="58993" y="46086"/>
                </a:lnTo>
                <a:lnTo>
                  <a:pt x="55187" y="42191"/>
                </a:lnTo>
                <a:close/>
              </a:path>
              <a:path w="62229" h="93345">
                <a:moveTo>
                  <a:pt x="41711" y="32325"/>
                </a:moveTo>
                <a:lnTo>
                  <a:pt x="29628" y="32325"/>
                </a:lnTo>
                <a:lnTo>
                  <a:pt x="25470" y="33363"/>
                </a:lnTo>
                <a:lnTo>
                  <a:pt x="21442" y="35311"/>
                </a:lnTo>
                <a:lnTo>
                  <a:pt x="17414" y="37388"/>
                </a:lnTo>
                <a:lnTo>
                  <a:pt x="14036" y="40374"/>
                </a:lnTo>
                <a:lnTo>
                  <a:pt x="11307" y="44528"/>
                </a:lnTo>
                <a:lnTo>
                  <a:pt x="21572" y="44528"/>
                </a:lnTo>
                <a:lnTo>
                  <a:pt x="22091" y="44009"/>
                </a:lnTo>
                <a:lnTo>
                  <a:pt x="26509" y="42191"/>
                </a:lnTo>
                <a:lnTo>
                  <a:pt x="55187" y="42191"/>
                </a:lnTo>
                <a:lnTo>
                  <a:pt x="53665" y="40633"/>
                </a:lnTo>
                <a:lnTo>
                  <a:pt x="48208" y="35181"/>
                </a:lnTo>
                <a:lnTo>
                  <a:pt x="41711" y="32325"/>
                </a:lnTo>
                <a:close/>
              </a:path>
              <a:path w="62229" h="93345">
                <a:moveTo>
                  <a:pt x="55208" y="9217"/>
                </a:moveTo>
                <a:lnTo>
                  <a:pt x="37294" y="9217"/>
                </a:lnTo>
                <a:lnTo>
                  <a:pt x="41192" y="10775"/>
                </a:lnTo>
                <a:lnTo>
                  <a:pt x="44310" y="14020"/>
                </a:lnTo>
                <a:lnTo>
                  <a:pt x="46129" y="15967"/>
                </a:lnTo>
                <a:lnTo>
                  <a:pt x="47558" y="19213"/>
                </a:lnTo>
                <a:lnTo>
                  <a:pt x="48598" y="23627"/>
                </a:lnTo>
                <a:lnTo>
                  <a:pt x="60032" y="22718"/>
                </a:lnTo>
                <a:lnTo>
                  <a:pt x="59123" y="15578"/>
                </a:lnTo>
                <a:lnTo>
                  <a:pt x="56264" y="10126"/>
                </a:lnTo>
                <a:lnTo>
                  <a:pt x="55208" y="9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1882" y="3384916"/>
            <a:ext cx="62230" cy="91440"/>
          </a:xfrm>
          <a:custGeom>
            <a:avLst/>
            <a:gdLst/>
            <a:ahLst/>
            <a:cxnLst/>
            <a:rect l="l" t="t" r="r" b="b"/>
            <a:pathLst>
              <a:path w="62229" h="91439">
                <a:moveTo>
                  <a:pt x="12083" y="64910"/>
                </a:moveTo>
                <a:lnTo>
                  <a:pt x="0" y="65819"/>
                </a:lnTo>
                <a:lnTo>
                  <a:pt x="779" y="73478"/>
                </a:lnTo>
                <a:lnTo>
                  <a:pt x="3768" y="79709"/>
                </a:lnTo>
                <a:lnTo>
                  <a:pt x="9225" y="84253"/>
                </a:lnTo>
                <a:lnTo>
                  <a:pt x="14552" y="88927"/>
                </a:lnTo>
                <a:lnTo>
                  <a:pt x="21568" y="91264"/>
                </a:lnTo>
                <a:lnTo>
                  <a:pt x="30014" y="91264"/>
                </a:lnTo>
                <a:lnTo>
                  <a:pt x="37471" y="90580"/>
                </a:lnTo>
                <a:lnTo>
                  <a:pt x="44063" y="88521"/>
                </a:lnTo>
                <a:lnTo>
                  <a:pt x="49803" y="85075"/>
                </a:lnTo>
                <a:lnTo>
                  <a:pt x="52864" y="82046"/>
                </a:lnTo>
                <a:lnTo>
                  <a:pt x="25466" y="82046"/>
                </a:lnTo>
                <a:lnTo>
                  <a:pt x="21568" y="80618"/>
                </a:lnTo>
                <a:lnTo>
                  <a:pt x="15072" y="74906"/>
                </a:lnTo>
                <a:lnTo>
                  <a:pt x="12993" y="70622"/>
                </a:lnTo>
                <a:lnTo>
                  <a:pt x="12083" y="64910"/>
                </a:lnTo>
                <a:close/>
              </a:path>
              <a:path w="62229" h="91439">
                <a:moveTo>
                  <a:pt x="55258" y="39205"/>
                </a:moveTo>
                <a:lnTo>
                  <a:pt x="35861" y="39205"/>
                </a:lnTo>
                <a:lnTo>
                  <a:pt x="40669" y="41153"/>
                </a:lnTo>
                <a:lnTo>
                  <a:pt x="44307" y="44788"/>
                </a:lnTo>
                <a:lnTo>
                  <a:pt x="48075" y="48423"/>
                </a:lnTo>
                <a:lnTo>
                  <a:pt x="49894" y="53486"/>
                </a:lnTo>
                <a:lnTo>
                  <a:pt x="49894" y="66598"/>
                </a:lnTo>
                <a:lnTo>
                  <a:pt x="47945" y="71920"/>
                </a:lnTo>
                <a:lnTo>
                  <a:pt x="40279" y="80099"/>
                </a:lnTo>
                <a:lnTo>
                  <a:pt x="35601" y="82046"/>
                </a:lnTo>
                <a:lnTo>
                  <a:pt x="52864" y="82046"/>
                </a:lnTo>
                <a:lnTo>
                  <a:pt x="54702" y="80229"/>
                </a:lnTo>
                <a:lnTo>
                  <a:pt x="59639" y="74257"/>
                </a:lnTo>
                <a:lnTo>
                  <a:pt x="62108" y="67117"/>
                </a:lnTo>
                <a:lnTo>
                  <a:pt x="62108" y="50240"/>
                </a:lnTo>
                <a:lnTo>
                  <a:pt x="59249" y="43100"/>
                </a:lnTo>
                <a:lnTo>
                  <a:pt x="55258" y="39205"/>
                </a:lnTo>
                <a:close/>
              </a:path>
              <a:path w="62229" h="91439">
                <a:moveTo>
                  <a:pt x="57690" y="0"/>
                </a:moveTo>
                <a:lnTo>
                  <a:pt x="11044" y="0"/>
                </a:lnTo>
                <a:lnTo>
                  <a:pt x="1949" y="46735"/>
                </a:lnTo>
                <a:lnTo>
                  <a:pt x="12863" y="48033"/>
                </a:lnTo>
                <a:lnTo>
                  <a:pt x="14552" y="45437"/>
                </a:lnTo>
                <a:lnTo>
                  <a:pt x="16891" y="43360"/>
                </a:lnTo>
                <a:lnTo>
                  <a:pt x="19879" y="41672"/>
                </a:lnTo>
                <a:lnTo>
                  <a:pt x="22868" y="40114"/>
                </a:lnTo>
                <a:lnTo>
                  <a:pt x="26116" y="39205"/>
                </a:lnTo>
                <a:lnTo>
                  <a:pt x="55258" y="39205"/>
                </a:lnTo>
                <a:lnTo>
                  <a:pt x="51002" y="35051"/>
                </a:lnTo>
                <a:lnTo>
                  <a:pt x="15202" y="35051"/>
                </a:lnTo>
                <a:lnTo>
                  <a:pt x="20269" y="10645"/>
                </a:lnTo>
                <a:lnTo>
                  <a:pt x="57690" y="10645"/>
                </a:lnTo>
                <a:lnTo>
                  <a:pt x="57690" y="0"/>
                </a:lnTo>
                <a:close/>
              </a:path>
              <a:path w="62229" h="91439">
                <a:moveTo>
                  <a:pt x="41188" y="29339"/>
                </a:moveTo>
                <a:lnTo>
                  <a:pt x="26766" y="29339"/>
                </a:lnTo>
                <a:lnTo>
                  <a:pt x="20919" y="31286"/>
                </a:lnTo>
                <a:lnTo>
                  <a:pt x="15202" y="35051"/>
                </a:lnTo>
                <a:lnTo>
                  <a:pt x="51002" y="35051"/>
                </a:lnTo>
                <a:lnTo>
                  <a:pt x="48075" y="32195"/>
                </a:lnTo>
                <a:lnTo>
                  <a:pt x="41188" y="29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92845" y="3407245"/>
            <a:ext cx="55244" cy="67945"/>
          </a:xfrm>
          <a:custGeom>
            <a:avLst/>
            <a:gdLst/>
            <a:ahLst/>
            <a:cxnLst/>
            <a:rect l="l" t="t" r="r" b="b"/>
            <a:pathLst>
              <a:path w="55245" h="67945">
                <a:moveTo>
                  <a:pt x="10394" y="1428"/>
                </a:moveTo>
                <a:lnTo>
                  <a:pt x="0" y="1428"/>
                </a:lnTo>
                <a:lnTo>
                  <a:pt x="0" y="67376"/>
                </a:lnTo>
                <a:lnTo>
                  <a:pt x="11564" y="67376"/>
                </a:lnTo>
                <a:lnTo>
                  <a:pt x="11646" y="22718"/>
                </a:lnTo>
                <a:lnTo>
                  <a:pt x="13383" y="17266"/>
                </a:lnTo>
                <a:lnTo>
                  <a:pt x="16891" y="14150"/>
                </a:lnTo>
                <a:lnTo>
                  <a:pt x="20399" y="11164"/>
                </a:lnTo>
                <a:lnTo>
                  <a:pt x="21114" y="10904"/>
                </a:lnTo>
                <a:lnTo>
                  <a:pt x="10394" y="10904"/>
                </a:lnTo>
                <a:lnTo>
                  <a:pt x="10394" y="1428"/>
                </a:lnTo>
                <a:close/>
              </a:path>
              <a:path w="55245" h="67945">
                <a:moveTo>
                  <a:pt x="52348" y="9606"/>
                </a:moveTo>
                <a:lnTo>
                  <a:pt x="32613" y="9606"/>
                </a:lnTo>
                <a:lnTo>
                  <a:pt x="35341" y="10385"/>
                </a:lnTo>
                <a:lnTo>
                  <a:pt x="37550" y="11683"/>
                </a:lnTo>
                <a:lnTo>
                  <a:pt x="39889" y="12982"/>
                </a:lnTo>
                <a:lnTo>
                  <a:pt x="41448" y="14799"/>
                </a:lnTo>
                <a:lnTo>
                  <a:pt x="42411" y="17266"/>
                </a:lnTo>
                <a:lnTo>
                  <a:pt x="43267" y="19343"/>
                </a:lnTo>
                <a:lnTo>
                  <a:pt x="43537" y="21680"/>
                </a:lnTo>
                <a:lnTo>
                  <a:pt x="43657" y="67376"/>
                </a:lnTo>
                <a:lnTo>
                  <a:pt x="55221" y="67376"/>
                </a:lnTo>
                <a:lnTo>
                  <a:pt x="55221" y="21680"/>
                </a:lnTo>
                <a:lnTo>
                  <a:pt x="54961" y="18045"/>
                </a:lnTo>
                <a:lnTo>
                  <a:pt x="54572" y="15967"/>
                </a:lnTo>
                <a:lnTo>
                  <a:pt x="53922" y="12852"/>
                </a:lnTo>
                <a:lnTo>
                  <a:pt x="52753" y="10126"/>
                </a:lnTo>
                <a:lnTo>
                  <a:pt x="52348" y="9606"/>
                </a:lnTo>
                <a:close/>
              </a:path>
              <a:path w="55245" h="67945">
                <a:moveTo>
                  <a:pt x="36121" y="0"/>
                </a:moveTo>
                <a:lnTo>
                  <a:pt x="22608" y="0"/>
                </a:lnTo>
                <a:lnTo>
                  <a:pt x="15332" y="3634"/>
                </a:lnTo>
                <a:lnTo>
                  <a:pt x="10394" y="10904"/>
                </a:lnTo>
                <a:lnTo>
                  <a:pt x="21114" y="10904"/>
                </a:lnTo>
                <a:lnTo>
                  <a:pt x="24687" y="9606"/>
                </a:lnTo>
                <a:lnTo>
                  <a:pt x="52348" y="9606"/>
                </a:lnTo>
                <a:lnTo>
                  <a:pt x="50933" y="7789"/>
                </a:lnTo>
                <a:lnTo>
                  <a:pt x="49244" y="5452"/>
                </a:lnTo>
                <a:lnTo>
                  <a:pt x="46776" y="3505"/>
                </a:lnTo>
                <a:lnTo>
                  <a:pt x="43267" y="2077"/>
                </a:lnTo>
                <a:lnTo>
                  <a:pt x="39889" y="649"/>
                </a:lnTo>
                <a:lnTo>
                  <a:pt x="36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4958" y="3407245"/>
            <a:ext cx="92075" cy="67945"/>
          </a:xfrm>
          <a:custGeom>
            <a:avLst/>
            <a:gdLst/>
            <a:ahLst/>
            <a:cxnLst/>
            <a:rect l="l" t="t" r="r" b="b"/>
            <a:pathLst>
              <a:path w="92075" h="67945">
                <a:moveTo>
                  <a:pt x="10264" y="1428"/>
                </a:moveTo>
                <a:lnTo>
                  <a:pt x="0" y="1428"/>
                </a:lnTo>
                <a:lnTo>
                  <a:pt x="0" y="67376"/>
                </a:lnTo>
                <a:lnTo>
                  <a:pt x="11564" y="67376"/>
                </a:lnTo>
                <a:lnTo>
                  <a:pt x="11564" y="27132"/>
                </a:lnTo>
                <a:lnTo>
                  <a:pt x="12213" y="22588"/>
                </a:lnTo>
                <a:lnTo>
                  <a:pt x="13383" y="19473"/>
                </a:lnTo>
                <a:lnTo>
                  <a:pt x="14682" y="16227"/>
                </a:lnTo>
                <a:lnTo>
                  <a:pt x="16631" y="13761"/>
                </a:lnTo>
                <a:lnTo>
                  <a:pt x="19360" y="12203"/>
                </a:lnTo>
                <a:lnTo>
                  <a:pt x="21668" y="10775"/>
                </a:lnTo>
                <a:lnTo>
                  <a:pt x="10264" y="10775"/>
                </a:lnTo>
                <a:lnTo>
                  <a:pt x="10264" y="1428"/>
                </a:lnTo>
                <a:close/>
              </a:path>
              <a:path w="92075" h="67945">
                <a:moveTo>
                  <a:pt x="49388" y="9606"/>
                </a:moveTo>
                <a:lnTo>
                  <a:pt x="32613" y="9606"/>
                </a:lnTo>
                <a:lnTo>
                  <a:pt x="35731" y="10904"/>
                </a:lnTo>
                <a:lnTo>
                  <a:pt x="37550" y="13371"/>
                </a:lnTo>
                <a:lnTo>
                  <a:pt x="39499" y="15838"/>
                </a:lnTo>
                <a:lnTo>
                  <a:pt x="40377" y="19473"/>
                </a:lnTo>
                <a:lnTo>
                  <a:pt x="40409" y="67376"/>
                </a:lnTo>
                <a:lnTo>
                  <a:pt x="51843" y="67376"/>
                </a:lnTo>
                <a:lnTo>
                  <a:pt x="51843" y="22329"/>
                </a:lnTo>
                <a:lnTo>
                  <a:pt x="53532" y="17395"/>
                </a:lnTo>
                <a:lnTo>
                  <a:pt x="59379" y="11554"/>
                </a:lnTo>
                <a:lnTo>
                  <a:pt x="50154" y="11554"/>
                </a:lnTo>
                <a:lnTo>
                  <a:pt x="49388" y="9606"/>
                </a:lnTo>
                <a:close/>
              </a:path>
              <a:path w="92075" h="67945">
                <a:moveTo>
                  <a:pt x="90460" y="9606"/>
                </a:moveTo>
                <a:lnTo>
                  <a:pt x="71203" y="9606"/>
                </a:lnTo>
                <a:lnTo>
                  <a:pt x="73412" y="10255"/>
                </a:lnTo>
                <a:lnTo>
                  <a:pt x="75491" y="11424"/>
                </a:lnTo>
                <a:lnTo>
                  <a:pt x="77440" y="12722"/>
                </a:lnTo>
                <a:lnTo>
                  <a:pt x="78739" y="14280"/>
                </a:lnTo>
                <a:lnTo>
                  <a:pt x="80298" y="18174"/>
                </a:lnTo>
                <a:lnTo>
                  <a:pt x="80558" y="21420"/>
                </a:lnTo>
                <a:lnTo>
                  <a:pt x="80558" y="67376"/>
                </a:lnTo>
                <a:lnTo>
                  <a:pt x="91992" y="67376"/>
                </a:lnTo>
                <a:lnTo>
                  <a:pt x="91875" y="14280"/>
                </a:lnTo>
                <a:lnTo>
                  <a:pt x="90460" y="9606"/>
                </a:lnTo>
                <a:close/>
              </a:path>
              <a:path w="92075" h="67945">
                <a:moveTo>
                  <a:pt x="77830" y="0"/>
                </a:moveTo>
                <a:lnTo>
                  <a:pt x="62498" y="0"/>
                </a:lnTo>
                <a:lnTo>
                  <a:pt x="55481" y="3894"/>
                </a:lnTo>
                <a:lnTo>
                  <a:pt x="50154" y="11554"/>
                </a:lnTo>
                <a:lnTo>
                  <a:pt x="59379" y="11554"/>
                </a:lnTo>
                <a:lnTo>
                  <a:pt x="59769" y="11164"/>
                </a:lnTo>
                <a:lnTo>
                  <a:pt x="63797" y="9606"/>
                </a:lnTo>
                <a:lnTo>
                  <a:pt x="90460" y="9606"/>
                </a:lnTo>
                <a:lnTo>
                  <a:pt x="90303" y="9087"/>
                </a:lnTo>
                <a:lnTo>
                  <a:pt x="83027" y="1817"/>
                </a:lnTo>
                <a:lnTo>
                  <a:pt x="77830" y="0"/>
                </a:lnTo>
                <a:close/>
              </a:path>
              <a:path w="92075" h="67945">
                <a:moveTo>
                  <a:pt x="35991" y="0"/>
                </a:moveTo>
                <a:lnTo>
                  <a:pt x="26376" y="0"/>
                </a:lnTo>
                <a:lnTo>
                  <a:pt x="22348" y="1038"/>
                </a:lnTo>
                <a:lnTo>
                  <a:pt x="15332" y="4933"/>
                </a:lnTo>
                <a:lnTo>
                  <a:pt x="12473" y="7529"/>
                </a:lnTo>
                <a:lnTo>
                  <a:pt x="10264" y="10775"/>
                </a:lnTo>
                <a:lnTo>
                  <a:pt x="21668" y="10775"/>
                </a:lnTo>
                <a:lnTo>
                  <a:pt x="22088" y="10515"/>
                </a:lnTo>
                <a:lnTo>
                  <a:pt x="25077" y="9606"/>
                </a:lnTo>
                <a:lnTo>
                  <a:pt x="49388" y="9606"/>
                </a:lnTo>
                <a:lnTo>
                  <a:pt x="48725" y="7919"/>
                </a:lnTo>
                <a:lnTo>
                  <a:pt x="46516" y="5063"/>
                </a:lnTo>
                <a:lnTo>
                  <a:pt x="43267" y="2985"/>
                </a:lnTo>
                <a:lnTo>
                  <a:pt x="40019" y="1038"/>
                </a:lnTo>
                <a:lnTo>
                  <a:pt x="35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4369" y="3181357"/>
            <a:ext cx="63500" cy="69215"/>
          </a:xfrm>
          <a:custGeom>
            <a:avLst/>
            <a:gdLst/>
            <a:ahLst/>
            <a:cxnLst/>
            <a:rect l="l" t="t" r="r" b="b"/>
            <a:pathLst>
              <a:path w="63500" h="69214">
                <a:moveTo>
                  <a:pt x="18060" y="45956"/>
                </a:moveTo>
                <a:lnTo>
                  <a:pt x="0" y="48552"/>
                </a:lnTo>
                <a:lnTo>
                  <a:pt x="1689" y="54914"/>
                </a:lnTo>
                <a:lnTo>
                  <a:pt x="5197" y="59847"/>
                </a:lnTo>
                <a:lnTo>
                  <a:pt x="10524" y="63482"/>
                </a:lnTo>
                <a:lnTo>
                  <a:pt x="15981" y="67117"/>
                </a:lnTo>
                <a:lnTo>
                  <a:pt x="23258" y="68934"/>
                </a:lnTo>
                <a:lnTo>
                  <a:pt x="42748" y="68934"/>
                </a:lnTo>
                <a:lnTo>
                  <a:pt x="50414" y="66727"/>
                </a:lnTo>
                <a:lnTo>
                  <a:pt x="55611" y="62313"/>
                </a:lnTo>
                <a:lnTo>
                  <a:pt x="60808" y="58029"/>
                </a:lnTo>
                <a:lnTo>
                  <a:pt x="61653" y="56342"/>
                </a:lnTo>
                <a:lnTo>
                  <a:pt x="28325" y="56342"/>
                </a:lnTo>
                <a:lnTo>
                  <a:pt x="25077" y="55433"/>
                </a:lnTo>
                <a:lnTo>
                  <a:pt x="22738" y="53615"/>
                </a:lnTo>
                <a:lnTo>
                  <a:pt x="20399" y="51928"/>
                </a:lnTo>
                <a:lnTo>
                  <a:pt x="18840" y="49331"/>
                </a:lnTo>
                <a:lnTo>
                  <a:pt x="18060" y="45956"/>
                </a:lnTo>
                <a:close/>
              </a:path>
              <a:path w="63500" h="69214">
                <a:moveTo>
                  <a:pt x="40409" y="0"/>
                </a:moveTo>
                <a:lnTo>
                  <a:pt x="21309" y="0"/>
                </a:lnTo>
                <a:lnTo>
                  <a:pt x="14162" y="1947"/>
                </a:lnTo>
                <a:lnTo>
                  <a:pt x="4807" y="9736"/>
                </a:lnTo>
                <a:lnTo>
                  <a:pt x="2468" y="14539"/>
                </a:lnTo>
                <a:lnTo>
                  <a:pt x="2468" y="26613"/>
                </a:lnTo>
                <a:lnTo>
                  <a:pt x="38070" y="43619"/>
                </a:lnTo>
                <a:lnTo>
                  <a:pt x="41188" y="44268"/>
                </a:lnTo>
                <a:lnTo>
                  <a:pt x="43267" y="45047"/>
                </a:lnTo>
                <a:lnTo>
                  <a:pt x="44177" y="45826"/>
                </a:lnTo>
                <a:lnTo>
                  <a:pt x="44956" y="46735"/>
                </a:lnTo>
                <a:lnTo>
                  <a:pt x="45346" y="47903"/>
                </a:lnTo>
                <a:lnTo>
                  <a:pt x="45346" y="51149"/>
                </a:lnTo>
                <a:lnTo>
                  <a:pt x="44567" y="52707"/>
                </a:lnTo>
                <a:lnTo>
                  <a:pt x="43007" y="53875"/>
                </a:lnTo>
                <a:lnTo>
                  <a:pt x="40669" y="55433"/>
                </a:lnTo>
                <a:lnTo>
                  <a:pt x="37160" y="56342"/>
                </a:lnTo>
                <a:lnTo>
                  <a:pt x="61653" y="56342"/>
                </a:lnTo>
                <a:lnTo>
                  <a:pt x="63407" y="52837"/>
                </a:lnTo>
                <a:lnTo>
                  <a:pt x="63407" y="41283"/>
                </a:lnTo>
                <a:lnTo>
                  <a:pt x="61588" y="36998"/>
                </a:lnTo>
                <a:lnTo>
                  <a:pt x="54052" y="30767"/>
                </a:lnTo>
                <a:lnTo>
                  <a:pt x="47295" y="28171"/>
                </a:lnTo>
                <a:lnTo>
                  <a:pt x="28195" y="24016"/>
                </a:lnTo>
                <a:lnTo>
                  <a:pt x="22608" y="22329"/>
                </a:lnTo>
                <a:lnTo>
                  <a:pt x="20919" y="21160"/>
                </a:lnTo>
                <a:lnTo>
                  <a:pt x="19749" y="20252"/>
                </a:lnTo>
                <a:lnTo>
                  <a:pt x="19230" y="19213"/>
                </a:lnTo>
                <a:lnTo>
                  <a:pt x="19230" y="16617"/>
                </a:lnTo>
                <a:lnTo>
                  <a:pt x="19879" y="15448"/>
                </a:lnTo>
                <a:lnTo>
                  <a:pt x="21179" y="14539"/>
                </a:lnTo>
                <a:lnTo>
                  <a:pt x="23258" y="13241"/>
                </a:lnTo>
                <a:lnTo>
                  <a:pt x="26636" y="12592"/>
                </a:lnTo>
                <a:lnTo>
                  <a:pt x="59648" y="12592"/>
                </a:lnTo>
                <a:lnTo>
                  <a:pt x="59379" y="11683"/>
                </a:lnTo>
                <a:lnTo>
                  <a:pt x="56261" y="7399"/>
                </a:lnTo>
                <a:lnTo>
                  <a:pt x="51843" y="4413"/>
                </a:lnTo>
                <a:lnTo>
                  <a:pt x="47295" y="1557"/>
                </a:lnTo>
                <a:lnTo>
                  <a:pt x="40409" y="0"/>
                </a:lnTo>
                <a:close/>
              </a:path>
              <a:path w="63500" h="69214">
                <a:moveTo>
                  <a:pt x="59648" y="12592"/>
                </a:moveTo>
                <a:lnTo>
                  <a:pt x="35082" y="12592"/>
                </a:lnTo>
                <a:lnTo>
                  <a:pt x="38070" y="13241"/>
                </a:lnTo>
                <a:lnTo>
                  <a:pt x="40019" y="14669"/>
                </a:lnTo>
                <a:lnTo>
                  <a:pt x="42098" y="15967"/>
                </a:lnTo>
                <a:lnTo>
                  <a:pt x="43397" y="17915"/>
                </a:lnTo>
                <a:lnTo>
                  <a:pt x="44177" y="20511"/>
                </a:lnTo>
                <a:lnTo>
                  <a:pt x="61068" y="17395"/>
                </a:lnTo>
                <a:lnTo>
                  <a:pt x="59648" y="12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5442" y="3159547"/>
            <a:ext cx="40640" cy="90805"/>
          </a:xfrm>
          <a:custGeom>
            <a:avLst/>
            <a:gdLst/>
            <a:ahLst/>
            <a:cxnLst/>
            <a:rect l="l" t="t" r="r" b="b"/>
            <a:pathLst>
              <a:path w="40639" h="90805">
                <a:moveTo>
                  <a:pt x="26246" y="37258"/>
                </a:moveTo>
                <a:lnTo>
                  <a:pt x="8185" y="37258"/>
                </a:lnTo>
                <a:lnTo>
                  <a:pt x="8258" y="73218"/>
                </a:lnTo>
                <a:lnTo>
                  <a:pt x="17021" y="89057"/>
                </a:lnTo>
                <a:lnTo>
                  <a:pt x="19619" y="90225"/>
                </a:lnTo>
                <a:lnTo>
                  <a:pt x="22478" y="90744"/>
                </a:lnTo>
                <a:lnTo>
                  <a:pt x="31054" y="90744"/>
                </a:lnTo>
                <a:lnTo>
                  <a:pt x="35861" y="89835"/>
                </a:lnTo>
                <a:lnTo>
                  <a:pt x="40019" y="88148"/>
                </a:lnTo>
                <a:lnTo>
                  <a:pt x="38653" y="76204"/>
                </a:lnTo>
                <a:lnTo>
                  <a:pt x="30014" y="76204"/>
                </a:lnTo>
                <a:lnTo>
                  <a:pt x="28975" y="75945"/>
                </a:lnTo>
                <a:lnTo>
                  <a:pt x="28195" y="75425"/>
                </a:lnTo>
                <a:lnTo>
                  <a:pt x="27286" y="74776"/>
                </a:lnTo>
                <a:lnTo>
                  <a:pt x="26766" y="74127"/>
                </a:lnTo>
                <a:lnTo>
                  <a:pt x="26636" y="73218"/>
                </a:lnTo>
                <a:lnTo>
                  <a:pt x="26376" y="72310"/>
                </a:lnTo>
                <a:lnTo>
                  <a:pt x="26246" y="37258"/>
                </a:lnTo>
                <a:close/>
              </a:path>
              <a:path w="40639" h="90805">
                <a:moveTo>
                  <a:pt x="38460" y="74517"/>
                </a:moveTo>
                <a:lnTo>
                  <a:pt x="35341" y="75685"/>
                </a:lnTo>
                <a:lnTo>
                  <a:pt x="32873" y="76204"/>
                </a:lnTo>
                <a:lnTo>
                  <a:pt x="38653" y="76204"/>
                </a:lnTo>
                <a:lnTo>
                  <a:pt x="38460" y="74517"/>
                </a:lnTo>
                <a:close/>
              </a:path>
              <a:path w="40639" h="90805">
                <a:moveTo>
                  <a:pt x="38460" y="23367"/>
                </a:moveTo>
                <a:lnTo>
                  <a:pt x="0" y="23367"/>
                </a:lnTo>
                <a:lnTo>
                  <a:pt x="0" y="37258"/>
                </a:lnTo>
                <a:lnTo>
                  <a:pt x="38460" y="37258"/>
                </a:lnTo>
                <a:lnTo>
                  <a:pt x="38460" y="23367"/>
                </a:lnTo>
                <a:close/>
              </a:path>
              <a:path w="40639" h="90805">
                <a:moveTo>
                  <a:pt x="26246" y="0"/>
                </a:moveTo>
                <a:lnTo>
                  <a:pt x="8185" y="10255"/>
                </a:lnTo>
                <a:lnTo>
                  <a:pt x="8185" y="23367"/>
                </a:lnTo>
                <a:lnTo>
                  <a:pt x="26246" y="23367"/>
                </a:lnTo>
                <a:lnTo>
                  <a:pt x="26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70399" y="3181357"/>
            <a:ext cx="64135" cy="69215"/>
          </a:xfrm>
          <a:custGeom>
            <a:avLst/>
            <a:gdLst/>
            <a:ahLst/>
            <a:cxnLst/>
            <a:rect l="l" t="t" r="r" b="b"/>
            <a:pathLst>
              <a:path w="64135" h="69214">
                <a:moveTo>
                  <a:pt x="31184" y="0"/>
                </a:moveTo>
                <a:lnTo>
                  <a:pt x="22218" y="0"/>
                </a:lnTo>
                <a:lnTo>
                  <a:pt x="14682" y="3115"/>
                </a:lnTo>
                <a:lnTo>
                  <a:pt x="0" y="34921"/>
                </a:lnTo>
                <a:lnTo>
                  <a:pt x="0" y="44139"/>
                </a:lnTo>
                <a:lnTo>
                  <a:pt x="33003" y="68934"/>
                </a:lnTo>
                <a:lnTo>
                  <a:pt x="40409" y="68934"/>
                </a:lnTo>
                <a:lnTo>
                  <a:pt x="46646" y="67247"/>
                </a:lnTo>
                <a:lnTo>
                  <a:pt x="51583" y="63871"/>
                </a:lnTo>
                <a:lnTo>
                  <a:pt x="56521" y="60626"/>
                </a:lnTo>
                <a:lnTo>
                  <a:pt x="60063" y="55822"/>
                </a:lnTo>
                <a:lnTo>
                  <a:pt x="28975" y="55822"/>
                </a:lnTo>
                <a:lnTo>
                  <a:pt x="25596" y="54394"/>
                </a:lnTo>
                <a:lnTo>
                  <a:pt x="22738" y="51538"/>
                </a:lnTo>
                <a:lnTo>
                  <a:pt x="20009" y="48682"/>
                </a:lnTo>
                <a:lnTo>
                  <a:pt x="18580" y="44658"/>
                </a:lnTo>
                <a:lnTo>
                  <a:pt x="18450" y="39465"/>
                </a:lnTo>
                <a:lnTo>
                  <a:pt x="63537" y="39465"/>
                </a:lnTo>
                <a:lnTo>
                  <a:pt x="63094" y="30092"/>
                </a:lnTo>
                <a:lnTo>
                  <a:pt x="62852" y="28820"/>
                </a:lnTo>
                <a:lnTo>
                  <a:pt x="18710" y="28820"/>
                </a:lnTo>
                <a:lnTo>
                  <a:pt x="18800" y="23757"/>
                </a:lnTo>
                <a:lnTo>
                  <a:pt x="20009" y="20252"/>
                </a:lnTo>
                <a:lnTo>
                  <a:pt x="22608" y="17525"/>
                </a:lnTo>
                <a:lnTo>
                  <a:pt x="25077" y="14799"/>
                </a:lnTo>
                <a:lnTo>
                  <a:pt x="28325" y="13371"/>
                </a:lnTo>
                <a:lnTo>
                  <a:pt x="57604" y="13371"/>
                </a:lnTo>
                <a:lnTo>
                  <a:pt x="55091" y="9736"/>
                </a:lnTo>
                <a:lnTo>
                  <a:pt x="50314" y="5476"/>
                </a:lnTo>
                <a:lnTo>
                  <a:pt x="44745" y="2434"/>
                </a:lnTo>
                <a:lnTo>
                  <a:pt x="38373" y="608"/>
                </a:lnTo>
                <a:lnTo>
                  <a:pt x="31184" y="0"/>
                </a:lnTo>
                <a:close/>
              </a:path>
              <a:path w="64135" h="69214">
                <a:moveTo>
                  <a:pt x="44567" y="46475"/>
                </a:moveTo>
                <a:lnTo>
                  <a:pt x="43657" y="49721"/>
                </a:lnTo>
                <a:lnTo>
                  <a:pt x="42228" y="52187"/>
                </a:lnTo>
                <a:lnTo>
                  <a:pt x="40279" y="53615"/>
                </a:lnTo>
                <a:lnTo>
                  <a:pt x="38330" y="55173"/>
                </a:lnTo>
                <a:lnTo>
                  <a:pt x="35991" y="55822"/>
                </a:lnTo>
                <a:lnTo>
                  <a:pt x="60063" y="55822"/>
                </a:lnTo>
                <a:lnTo>
                  <a:pt x="60159" y="55693"/>
                </a:lnTo>
                <a:lnTo>
                  <a:pt x="62498" y="49331"/>
                </a:lnTo>
                <a:lnTo>
                  <a:pt x="44567" y="46475"/>
                </a:lnTo>
                <a:close/>
              </a:path>
              <a:path w="64135" h="69214">
                <a:moveTo>
                  <a:pt x="57604" y="13371"/>
                </a:moveTo>
                <a:lnTo>
                  <a:pt x="35991" y="13371"/>
                </a:lnTo>
                <a:lnTo>
                  <a:pt x="39109" y="14669"/>
                </a:lnTo>
                <a:lnTo>
                  <a:pt x="44177" y="19992"/>
                </a:lnTo>
                <a:lnTo>
                  <a:pt x="45476" y="23757"/>
                </a:lnTo>
                <a:lnTo>
                  <a:pt x="45606" y="28820"/>
                </a:lnTo>
                <a:lnTo>
                  <a:pt x="62852" y="28820"/>
                </a:lnTo>
                <a:lnTo>
                  <a:pt x="61556" y="22020"/>
                </a:lnTo>
                <a:lnTo>
                  <a:pt x="58896" y="15239"/>
                </a:lnTo>
                <a:lnTo>
                  <a:pt x="57604" y="13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7320" y="3181357"/>
            <a:ext cx="66675" cy="92710"/>
          </a:xfrm>
          <a:custGeom>
            <a:avLst/>
            <a:gdLst/>
            <a:ahLst/>
            <a:cxnLst/>
            <a:rect l="l" t="t" r="r" b="b"/>
            <a:pathLst>
              <a:path w="66675" h="92710">
                <a:moveTo>
                  <a:pt x="16761" y="1557"/>
                </a:moveTo>
                <a:lnTo>
                  <a:pt x="0" y="1557"/>
                </a:lnTo>
                <a:lnTo>
                  <a:pt x="0" y="92432"/>
                </a:lnTo>
                <a:lnTo>
                  <a:pt x="17930" y="92432"/>
                </a:lnTo>
                <a:lnTo>
                  <a:pt x="17930" y="59328"/>
                </a:lnTo>
                <a:lnTo>
                  <a:pt x="58228" y="59328"/>
                </a:lnTo>
                <a:lnTo>
                  <a:pt x="61292" y="55044"/>
                </a:lnTo>
                <a:lnTo>
                  <a:pt x="28975" y="55044"/>
                </a:lnTo>
                <a:lnTo>
                  <a:pt x="25337" y="53226"/>
                </a:lnTo>
                <a:lnTo>
                  <a:pt x="22218" y="49721"/>
                </a:lnTo>
                <a:lnTo>
                  <a:pt x="19230" y="46216"/>
                </a:lnTo>
                <a:lnTo>
                  <a:pt x="17800" y="40763"/>
                </a:lnTo>
                <a:lnTo>
                  <a:pt x="17905" y="26521"/>
                </a:lnTo>
                <a:lnTo>
                  <a:pt x="19230" y="22069"/>
                </a:lnTo>
                <a:lnTo>
                  <a:pt x="22088" y="18694"/>
                </a:lnTo>
                <a:lnTo>
                  <a:pt x="24947" y="15448"/>
                </a:lnTo>
                <a:lnTo>
                  <a:pt x="28585" y="13761"/>
                </a:lnTo>
                <a:lnTo>
                  <a:pt x="61372" y="13761"/>
                </a:lnTo>
                <a:lnTo>
                  <a:pt x="59471" y="11164"/>
                </a:lnTo>
                <a:lnTo>
                  <a:pt x="16761" y="11164"/>
                </a:lnTo>
                <a:lnTo>
                  <a:pt x="16761" y="1557"/>
                </a:lnTo>
                <a:close/>
              </a:path>
              <a:path w="66675" h="92710">
                <a:moveTo>
                  <a:pt x="58228" y="59328"/>
                </a:moveTo>
                <a:lnTo>
                  <a:pt x="17930" y="59328"/>
                </a:lnTo>
                <a:lnTo>
                  <a:pt x="21309" y="62833"/>
                </a:lnTo>
                <a:lnTo>
                  <a:pt x="24557" y="65299"/>
                </a:lnTo>
                <a:lnTo>
                  <a:pt x="27545" y="66727"/>
                </a:lnTo>
                <a:lnTo>
                  <a:pt x="30664" y="68155"/>
                </a:lnTo>
                <a:lnTo>
                  <a:pt x="34042" y="68934"/>
                </a:lnTo>
                <a:lnTo>
                  <a:pt x="45606" y="68934"/>
                </a:lnTo>
                <a:lnTo>
                  <a:pt x="52363" y="65819"/>
                </a:lnTo>
                <a:lnTo>
                  <a:pt x="57950" y="59717"/>
                </a:lnTo>
                <a:lnTo>
                  <a:pt x="58228" y="59328"/>
                </a:lnTo>
                <a:close/>
              </a:path>
              <a:path w="66675" h="92710">
                <a:moveTo>
                  <a:pt x="61372" y="13761"/>
                </a:moveTo>
                <a:lnTo>
                  <a:pt x="37290" y="13761"/>
                </a:lnTo>
                <a:lnTo>
                  <a:pt x="40799" y="15448"/>
                </a:lnTo>
                <a:lnTo>
                  <a:pt x="46516" y="22199"/>
                </a:lnTo>
                <a:lnTo>
                  <a:pt x="47835" y="26872"/>
                </a:lnTo>
                <a:lnTo>
                  <a:pt x="47889" y="41881"/>
                </a:lnTo>
                <a:lnTo>
                  <a:pt x="46516" y="46995"/>
                </a:lnTo>
                <a:lnTo>
                  <a:pt x="41058" y="53486"/>
                </a:lnTo>
                <a:lnTo>
                  <a:pt x="37550" y="55044"/>
                </a:lnTo>
                <a:lnTo>
                  <a:pt x="61292" y="55044"/>
                </a:lnTo>
                <a:lnTo>
                  <a:pt x="61551" y="54680"/>
                </a:lnTo>
                <a:lnTo>
                  <a:pt x="64154" y="48731"/>
                </a:lnTo>
                <a:lnTo>
                  <a:pt x="65734" y="41881"/>
                </a:lnTo>
                <a:lnTo>
                  <a:pt x="66266" y="34142"/>
                </a:lnTo>
                <a:lnTo>
                  <a:pt x="65734" y="26521"/>
                </a:lnTo>
                <a:lnTo>
                  <a:pt x="64154" y="19813"/>
                </a:lnTo>
                <a:lnTo>
                  <a:pt x="61551" y="14006"/>
                </a:lnTo>
                <a:lnTo>
                  <a:pt x="61372" y="13761"/>
                </a:lnTo>
                <a:close/>
              </a:path>
              <a:path w="66675" h="92710">
                <a:moveTo>
                  <a:pt x="45736" y="0"/>
                </a:moveTo>
                <a:lnTo>
                  <a:pt x="33392" y="0"/>
                </a:lnTo>
                <a:lnTo>
                  <a:pt x="29235" y="1038"/>
                </a:lnTo>
                <a:lnTo>
                  <a:pt x="25596" y="3115"/>
                </a:lnTo>
                <a:lnTo>
                  <a:pt x="21828" y="5192"/>
                </a:lnTo>
                <a:lnTo>
                  <a:pt x="18840" y="7919"/>
                </a:lnTo>
                <a:lnTo>
                  <a:pt x="16761" y="11164"/>
                </a:lnTo>
                <a:lnTo>
                  <a:pt x="59471" y="11164"/>
                </a:lnTo>
                <a:lnTo>
                  <a:pt x="57950" y="9087"/>
                </a:lnTo>
                <a:lnTo>
                  <a:pt x="52493" y="2985"/>
                </a:lnTo>
                <a:lnTo>
                  <a:pt x="4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3740" y="3157470"/>
            <a:ext cx="41275" cy="91440"/>
          </a:xfrm>
          <a:custGeom>
            <a:avLst/>
            <a:gdLst/>
            <a:ahLst/>
            <a:cxnLst/>
            <a:rect l="l" t="t" r="r" b="b"/>
            <a:pathLst>
              <a:path w="41275" h="91439">
                <a:moveTo>
                  <a:pt x="41188" y="25574"/>
                </a:moveTo>
                <a:lnTo>
                  <a:pt x="23258" y="25574"/>
                </a:lnTo>
                <a:lnTo>
                  <a:pt x="23258" y="91264"/>
                </a:lnTo>
                <a:lnTo>
                  <a:pt x="41188" y="91264"/>
                </a:lnTo>
                <a:lnTo>
                  <a:pt x="41188" y="25574"/>
                </a:lnTo>
                <a:close/>
              </a:path>
              <a:path w="41275" h="91439">
                <a:moveTo>
                  <a:pt x="41188" y="0"/>
                </a:moveTo>
                <a:lnTo>
                  <a:pt x="26636" y="0"/>
                </a:lnTo>
                <a:lnTo>
                  <a:pt x="24557" y="5452"/>
                </a:lnTo>
                <a:lnTo>
                  <a:pt x="20789" y="10385"/>
                </a:lnTo>
                <a:lnTo>
                  <a:pt x="15332" y="14539"/>
                </a:lnTo>
                <a:lnTo>
                  <a:pt x="9745" y="18694"/>
                </a:lnTo>
                <a:lnTo>
                  <a:pt x="4677" y="21550"/>
                </a:lnTo>
                <a:lnTo>
                  <a:pt x="0" y="22978"/>
                </a:lnTo>
                <a:lnTo>
                  <a:pt x="0" y="38816"/>
                </a:lnTo>
                <a:lnTo>
                  <a:pt x="6484" y="36382"/>
                </a:lnTo>
                <a:lnTo>
                  <a:pt x="12506" y="33363"/>
                </a:lnTo>
                <a:lnTo>
                  <a:pt x="18089" y="29761"/>
                </a:lnTo>
                <a:lnTo>
                  <a:pt x="23258" y="25574"/>
                </a:lnTo>
                <a:lnTo>
                  <a:pt x="41188" y="25574"/>
                </a:lnTo>
                <a:lnTo>
                  <a:pt x="41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4383" y="3775547"/>
            <a:ext cx="62230" cy="91440"/>
          </a:xfrm>
          <a:custGeom>
            <a:avLst/>
            <a:gdLst/>
            <a:ahLst/>
            <a:cxnLst/>
            <a:rect l="l" t="t" r="r" b="b"/>
            <a:pathLst>
              <a:path w="62229" h="91439">
                <a:moveTo>
                  <a:pt x="56212" y="9217"/>
                </a:moveTo>
                <a:lnTo>
                  <a:pt x="37680" y="9217"/>
                </a:lnTo>
                <a:lnTo>
                  <a:pt x="41968" y="10775"/>
                </a:lnTo>
                <a:lnTo>
                  <a:pt x="45216" y="13761"/>
                </a:lnTo>
                <a:lnTo>
                  <a:pt x="48465" y="16876"/>
                </a:lnTo>
                <a:lnTo>
                  <a:pt x="50154" y="20511"/>
                </a:lnTo>
                <a:lnTo>
                  <a:pt x="50154" y="29209"/>
                </a:lnTo>
                <a:lnTo>
                  <a:pt x="24037" y="57640"/>
                </a:lnTo>
                <a:lnTo>
                  <a:pt x="17541" y="62833"/>
                </a:lnTo>
                <a:lnTo>
                  <a:pt x="12473" y="67506"/>
                </a:lnTo>
                <a:lnTo>
                  <a:pt x="0" y="88537"/>
                </a:lnTo>
                <a:lnTo>
                  <a:pt x="129" y="91264"/>
                </a:lnTo>
                <a:lnTo>
                  <a:pt x="62108" y="91264"/>
                </a:lnTo>
                <a:lnTo>
                  <a:pt x="62108" y="80488"/>
                </a:lnTo>
                <a:lnTo>
                  <a:pt x="16111" y="80488"/>
                </a:lnTo>
                <a:lnTo>
                  <a:pt x="17411" y="78541"/>
                </a:lnTo>
                <a:lnTo>
                  <a:pt x="18970" y="76464"/>
                </a:lnTo>
                <a:lnTo>
                  <a:pt x="20919" y="74517"/>
                </a:lnTo>
                <a:lnTo>
                  <a:pt x="22868" y="72440"/>
                </a:lnTo>
                <a:lnTo>
                  <a:pt x="27286" y="68675"/>
                </a:lnTo>
                <a:lnTo>
                  <a:pt x="34302" y="63092"/>
                </a:lnTo>
                <a:lnTo>
                  <a:pt x="42488" y="56342"/>
                </a:lnTo>
                <a:lnTo>
                  <a:pt x="48465" y="50889"/>
                </a:lnTo>
                <a:lnTo>
                  <a:pt x="51973" y="46995"/>
                </a:lnTo>
                <a:lnTo>
                  <a:pt x="55611" y="43230"/>
                </a:lnTo>
                <a:lnTo>
                  <a:pt x="58080" y="39465"/>
                </a:lnTo>
                <a:lnTo>
                  <a:pt x="61198" y="32455"/>
                </a:lnTo>
                <a:lnTo>
                  <a:pt x="61894" y="29209"/>
                </a:lnTo>
                <a:lnTo>
                  <a:pt x="61978" y="18045"/>
                </a:lnTo>
                <a:lnTo>
                  <a:pt x="59379" y="12073"/>
                </a:lnTo>
                <a:lnTo>
                  <a:pt x="56212" y="9217"/>
                </a:lnTo>
                <a:close/>
              </a:path>
              <a:path w="62229" h="91439">
                <a:moveTo>
                  <a:pt x="41708" y="0"/>
                </a:moveTo>
                <a:lnTo>
                  <a:pt x="23777" y="0"/>
                </a:lnTo>
                <a:lnTo>
                  <a:pt x="16761" y="2206"/>
                </a:lnTo>
                <a:lnTo>
                  <a:pt x="11434" y="6750"/>
                </a:lnTo>
                <a:lnTo>
                  <a:pt x="6106" y="11164"/>
                </a:lnTo>
                <a:lnTo>
                  <a:pt x="3118" y="17655"/>
                </a:lnTo>
                <a:lnTo>
                  <a:pt x="2338" y="26223"/>
                </a:lnTo>
                <a:lnTo>
                  <a:pt x="14162" y="27392"/>
                </a:lnTo>
                <a:lnTo>
                  <a:pt x="14162" y="21809"/>
                </a:lnTo>
                <a:lnTo>
                  <a:pt x="15851" y="17266"/>
                </a:lnTo>
                <a:lnTo>
                  <a:pt x="19100" y="14020"/>
                </a:lnTo>
                <a:lnTo>
                  <a:pt x="22478" y="10775"/>
                </a:lnTo>
                <a:lnTo>
                  <a:pt x="26896" y="9217"/>
                </a:lnTo>
                <a:lnTo>
                  <a:pt x="56212" y="9217"/>
                </a:lnTo>
                <a:lnTo>
                  <a:pt x="54052" y="7269"/>
                </a:lnTo>
                <a:lnTo>
                  <a:pt x="48855" y="2336"/>
                </a:lnTo>
                <a:lnTo>
                  <a:pt x="417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58186" y="3775547"/>
            <a:ext cx="61594" cy="93345"/>
          </a:xfrm>
          <a:custGeom>
            <a:avLst/>
            <a:gdLst/>
            <a:ahLst/>
            <a:cxnLst/>
            <a:rect l="l" t="t" r="r" b="b"/>
            <a:pathLst>
              <a:path w="61595" h="93345">
                <a:moveTo>
                  <a:pt x="11434" y="65819"/>
                </a:moveTo>
                <a:lnTo>
                  <a:pt x="0" y="67247"/>
                </a:lnTo>
                <a:lnTo>
                  <a:pt x="779" y="74906"/>
                </a:lnTo>
                <a:lnTo>
                  <a:pt x="3768" y="81008"/>
                </a:lnTo>
                <a:lnTo>
                  <a:pt x="9225" y="85811"/>
                </a:lnTo>
                <a:lnTo>
                  <a:pt x="14682" y="90485"/>
                </a:lnTo>
                <a:lnTo>
                  <a:pt x="21568" y="92951"/>
                </a:lnTo>
                <a:lnTo>
                  <a:pt x="38850" y="92951"/>
                </a:lnTo>
                <a:lnTo>
                  <a:pt x="46386" y="90095"/>
                </a:lnTo>
                <a:lnTo>
                  <a:pt x="52363" y="84643"/>
                </a:lnTo>
                <a:lnTo>
                  <a:pt x="53475" y="83604"/>
                </a:lnTo>
                <a:lnTo>
                  <a:pt x="25207" y="83604"/>
                </a:lnTo>
                <a:lnTo>
                  <a:pt x="21439" y="82306"/>
                </a:lnTo>
                <a:lnTo>
                  <a:pt x="15072" y="76724"/>
                </a:lnTo>
                <a:lnTo>
                  <a:pt x="12733" y="72180"/>
                </a:lnTo>
                <a:lnTo>
                  <a:pt x="11434" y="65819"/>
                </a:lnTo>
                <a:close/>
              </a:path>
              <a:path w="61595" h="93345">
                <a:moveTo>
                  <a:pt x="54598" y="46995"/>
                </a:moveTo>
                <a:lnTo>
                  <a:pt x="36121" y="46995"/>
                </a:lnTo>
                <a:lnTo>
                  <a:pt x="40539" y="48682"/>
                </a:lnTo>
                <a:lnTo>
                  <a:pt x="47425" y="55303"/>
                </a:lnTo>
                <a:lnTo>
                  <a:pt x="49114" y="59587"/>
                </a:lnTo>
                <a:lnTo>
                  <a:pt x="49114" y="70103"/>
                </a:lnTo>
                <a:lnTo>
                  <a:pt x="47295" y="74517"/>
                </a:lnTo>
                <a:lnTo>
                  <a:pt x="39759" y="81787"/>
                </a:lnTo>
                <a:lnTo>
                  <a:pt x="35211" y="83604"/>
                </a:lnTo>
                <a:lnTo>
                  <a:pt x="53475" y="83604"/>
                </a:lnTo>
                <a:lnTo>
                  <a:pt x="58340" y="79060"/>
                </a:lnTo>
                <a:lnTo>
                  <a:pt x="61328" y="72310"/>
                </a:lnTo>
                <a:lnTo>
                  <a:pt x="61328" y="58549"/>
                </a:lnTo>
                <a:lnTo>
                  <a:pt x="59769" y="53615"/>
                </a:lnTo>
                <a:lnTo>
                  <a:pt x="56780" y="49721"/>
                </a:lnTo>
                <a:lnTo>
                  <a:pt x="54598" y="46995"/>
                </a:lnTo>
                <a:close/>
              </a:path>
              <a:path w="61595" h="93345">
                <a:moveTo>
                  <a:pt x="51597" y="9087"/>
                </a:moveTo>
                <a:lnTo>
                  <a:pt x="29494" y="9087"/>
                </a:lnTo>
                <a:lnTo>
                  <a:pt x="34042" y="9217"/>
                </a:lnTo>
                <a:lnTo>
                  <a:pt x="37810" y="10515"/>
                </a:lnTo>
                <a:lnTo>
                  <a:pt x="40669" y="13241"/>
                </a:lnTo>
                <a:lnTo>
                  <a:pt x="43527" y="15838"/>
                </a:lnTo>
                <a:lnTo>
                  <a:pt x="44956" y="19213"/>
                </a:lnTo>
                <a:lnTo>
                  <a:pt x="44956" y="28560"/>
                </a:lnTo>
                <a:lnTo>
                  <a:pt x="43007" y="32325"/>
                </a:lnTo>
                <a:lnTo>
                  <a:pt x="38980" y="34791"/>
                </a:lnTo>
                <a:lnTo>
                  <a:pt x="35082" y="37258"/>
                </a:lnTo>
                <a:lnTo>
                  <a:pt x="30664" y="38556"/>
                </a:lnTo>
                <a:lnTo>
                  <a:pt x="23890" y="38556"/>
                </a:lnTo>
                <a:lnTo>
                  <a:pt x="22608" y="48293"/>
                </a:lnTo>
                <a:lnTo>
                  <a:pt x="25856" y="47384"/>
                </a:lnTo>
                <a:lnTo>
                  <a:pt x="28585" y="46995"/>
                </a:lnTo>
                <a:lnTo>
                  <a:pt x="54598" y="46995"/>
                </a:lnTo>
                <a:lnTo>
                  <a:pt x="53662" y="45826"/>
                </a:lnTo>
                <a:lnTo>
                  <a:pt x="49374" y="43230"/>
                </a:lnTo>
                <a:lnTo>
                  <a:pt x="43787" y="42061"/>
                </a:lnTo>
                <a:lnTo>
                  <a:pt x="48075" y="40114"/>
                </a:lnTo>
                <a:lnTo>
                  <a:pt x="50024" y="38556"/>
                </a:lnTo>
                <a:lnTo>
                  <a:pt x="24687" y="38556"/>
                </a:lnTo>
                <a:lnTo>
                  <a:pt x="23907" y="38426"/>
                </a:lnTo>
                <a:lnTo>
                  <a:pt x="50186" y="38426"/>
                </a:lnTo>
                <a:lnTo>
                  <a:pt x="51323" y="37518"/>
                </a:lnTo>
                <a:lnTo>
                  <a:pt x="53532" y="34402"/>
                </a:lnTo>
                <a:lnTo>
                  <a:pt x="55611" y="31156"/>
                </a:lnTo>
                <a:lnTo>
                  <a:pt x="56780" y="27522"/>
                </a:lnTo>
                <a:lnTo>
                  <a:pt x="56702" y="19213"/>
                </a:lnTo>
                <a:lnTo>
                  <a:pt x="55611" y="15578"/>
                </a:lnTo>
                <a:lnTo>
                  <a:pt x="53272" y="11943"/>
                </a:lnTo>
                <a:lnTo>
                  <a:pt x="51597" y="9087"/>
                </a:lnTo>
                <a:close/>
              </a:path>
              <a:path w="61595" h="93345">
                <a:moveTo>
                  <a:pt x="34432" y="0"/>
                </a:moveTo>
                <a:lnTo>
                  <a:pt x="21828" y="0"/>
                </a:lnTo>
                <a:lnTo>
                  <a:pt x="15721" y="2077"/>
                </a:lnTo>
                <a:lnTo>
                  <a:pt x="10654" y="6101"/>
                </a:lnTo>
                <a:lnTo>
                  <a:pt x="5717" y="10255"/>
                </a:lnTo>
                <a:lnTo>
                  <a:pt x="2468" y="16097"/>
                </a:lnTo>
                <a:lnTo>
                  <a:pt x="1039" y="23497"/>
                </a:lnTo>
                <a:lnTo>
                  <a:pt x="12603" y="25574"/>
                </a:lnTo>
                <a:lnTo>
                  <a:pt x="13513" y="20122"/>
                </a:lnTo>
                <a:lnTo>
                  <a:pt x="15332" y="15967"/>
                </a:lnTo>
                <a:lnTo>
                  <a:pt x="21309" y="10515"/>
                </a:lnTo>
                <a:lnTo>
                  <a:pt x="25077" y="9217"/>
                </a:lnTo>
                <a:lnTo>
                  <a:pt x="29494" y="9087"/>
                </a:lnTo>
                <a:lnTo>
                  <a:pt x="51597" y="9087"/>
                </a:lnTo>
                <a:lnTo>
                  <a:pt x="51063" y="8178"/>
                </a:lnTo>
                <a:lnTo>
                  <a:pt x="47685" y="5322"/>
                </a:lnTo>
                <a:lnTo>
                  <a:pt x="43397" y="3115"/>
                </a:lnTo>
                <a:lnTo>
                  <a:pt x="39109" y="1038"/>
                </a:lnTo>
                <a:lnTo>
                  <a:pt x="34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6536" y="3800992"/>
            <a:ext cx="13335" cy="66040"/>
          </a:xfrm>
          <a:custGeom>
            <a:avLst/>
            <a:gdLst/>
            <a:ahLst/>
            <a:cxnLst/>
            <a:rect l="l" t="t" r="r" b="b"/>
            <a:pathLst>
              <a:path w="13335" h="66039">
                <a:moveTo>
                  <a:pt x="13123" y="0"/>
                </a:moveTo>
                <a:lnTo>
                  <a:pt x="0" y="0"/>
                </a:lnTo>
                <a:lnTo>
                  <a:pt x="0" y="12722"/>
                </a:lnTo>
                <a:lnTo>
                  <a:pt x="13123" y="12722"/>
                </a:lnTo>
                <a:lnTo>
                  <a:pt x="13123" y="0"/>
                </a:lnTo>
                <a:close/>
              </a:path>
              <a:path w="13335" h="66039">
                <a:moveTo>
                  <a:pt x="13123" y="53096"/>
                </a:moveTo>
                <a:lnTo>
                  <a:pt x="0" y="53096"/>
                </a:lnTo>
                <a:lnTo>
                  <a:pt x="0" y="65819"/>
                </a:lnTo>
                <a:lnTo>
                  <a:pt x="13123" y="65819"/>
                </a:lnTo>
                <a:lnTo>
                  <a:pt x="13123" y="53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66680" y="3777105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60" h="90170">
                <a:moveTo>
                  <a:pt x="60678" y="0"/>
                </a:moveTo>
                <a:lnTo>
                  <a:pt x="0" y="0"/>
                </a:lnTo>
                <a:lnTo>
                  <a:pt x="0" y="10645"/>
                </a:lnTo>
                <a:lnTo>
                  <a:pt x="45866" y="10645"/>
                </a:lnTo>
                <a:lnTo>
                  <a:pt x="41552" y="15783"/>
                </a:lnTo>
                <a:lnTo>
                  <a:pt x="22510" y="48845"/>
                </a:lnTo>
                <a:lnTo>
                  <a:pt x="13123" y="89706"/>
                </a:lnTo>
                <a:lnTo>
                  <a:pt x="24947" y="89706"/>
                </a:lnTo>
                <a:lnTo>
                  <a:pt x="25596" y="80618"/>
                </a:lnTo>
                <a:lnTo>
                  <a:pt x="27026" y="72310"/>
                </a:lnTo>
                <a:lnTo>
                  <a:pt x="43007" y="33234"/>
                </a:lnTo>
                <a:lnTo>
                  <a:pt x="60678" y="8697"/>
                </a:lnTo>
                <a:lnTo>
                  <a:pt x="60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38793" y="3777105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60" h="90170">
                <a:moveTo>
                  <a:pt x="60678" y="0"/>
                </a:moveTo>
                <a:lnTo>
                  <a:pt x="0" y="0"/>
                </a:lnTo>
                <a:lnTo>
                  <a:pt x="0" y="10645"/>
                </a:lnTo>
                <a:lnTo>
                  <a:pt x="45866" y="10645"/>
                </a:lnTo>
                <a:lnTo>
                  <a:pt x="41552" y="15783"/>
                </a:lnTo>
                <a:lnTo>
                  <a:pt x="22510" y="48845"/>
                </a:lnTo>
                <a:lnTo>
                  <a:pt x="13123" y="89706"/>
                </a:lnTo>
                <a:lnTo>
                  <a:pt x="24947" y="89706"/>
                </a:lnTo>
                <a:lnTo>
                  <a:pt x="25596" y="80618"/>
                </a:lnTo>
                <a:lnTo>
                  <a:pt x="27026" y="72310"/>
                </a:lnTo>
                <a:lnTo>
                  <a:pt x="43007" y="33234"/>
                </a:lnTo>
                <a:lnTo>
                  <a:pt x="60678" y="8697"/>
                </a:lnTo>
                <a:lnTo>
                  <a:pt x="60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44624" y="5479212"/>
            <a:ext cx="63500" cy="69215"/>
          </a:xfrm>
          <a:custGeom>
            <a:avLst/>
            <a:gdLst/>
            <a:ahLst/>
            <a:cxnLst/>
            <a:rect l="l" t="t" r="r" b="b"/>
            <a:pathLst>
              <a:path w="63500" h="69214">
                <a:moveTo>
                  <a:pt x="18060" y="45904"/>
                </a:moveTo>
                <a:lnTo>
                  <a:pt x="0" y="48578"/>
                </a:lnTo>
                <a:lnTo>
                  <a:pt x="1689" y="54823"/>
                </a:lnTo>
                <a:lnTo>
                  <a:pt x="5197" y="59769"/>
                </a:lnTo>
                <a:lnTo>
                  <a:pt x="10524" y="63404"/>
                </a:lnTo>
                <a:lnTo>
                  <a:pt x="15981" y="67039"/>
                </a:lnTo>
                <a:lnTo>
                  <a:pt x="23258" y="68856"/>
                </a:lnTo>
                <a:lnTo>
                  <a:pt x="42748" y="68856"/>
                </a:lnTo>
                <a:lnTo>
                  <a:pt x="50414" y="66688"/>
                </a:lnTo>
                <a:lnTo>
                  <a:pt x="60808" y="58003"/>
                </a:lnTo>
                <a:lnTo>
                  <a:pt x="61679" y="56264"/>
                </a:lnTo>
                <a:lnTo>
                  <a:pt x="28325" y="56264"/>
                </a:lnTo>
                <a:lnTo>
                  <a:pt x="25077" y="55394"/>
                </a:lnTo>
                <a:lnTo>
                  <a:pt x="20399" y="51876"/>
                </a:lnTo>
                <a:lnTo>
                  <a:pt x="18840" y="49305"/>
                </a:lnTo>
                <a:lnTo>
                  <a:pt x="18060" y="45904"/>
                </a:lnTo>
                <a:close/>
              </a:path>
              <a:path w="63500" h="69214">
                <a:moveTo>
                  <a:pt x="40409" y="0"/>
                </a:moveTo>
                <a:lnTo>
                  <a:pt x="21309" y="0"/>
                </a:lnTo>
                <a:lnTo>
                  <a:pt x="14162" y="1947"/>
                </a:lnTo>
                <a:lnTo>
                  <a:pt x="4807" y="9723"/>
                </a:lnTo>
                <a:lnTo>
                  <a:pt x="2506" y="14449"/>
                </a:lnTo>
                <a:lnTo>
                  <a:pt x="2468" y="26561"/>
                </a:lnTo>
                <a:lnTo>
                  <a:pt x="5197" y="31494"/>
                </a:lnTo>
                <a:lnTo>
                  <a:pt x="41188" y="44255"/>
                </a:lnTo>
                <a:lnTo>
                  <a:pt x="43267" y="45021"/>
                </a:lnTo>
                <a:lnTo>
                  <a:pt x="44234" y="45904"/>
                </a:lnTo>
                <a:lnTo>
                  <a:pt x="44956" y="46722"/>
                </a:lnTo>
                <a:lnTo>
                  <a:pt x="45346" y="47813"/>
                </a:lnTo>
                <a:lnTo>
                  <a:pt x="45346" y="51084"/>
                </a:lnTo>
                <a:lnTo>
                  <a:pt x="44567" y="52629"/>
                </a:lnTo>
                <a:lnTo>
                  <a:pt x="43007" y="53784"/>
                </a:lnTo>
                <a:lnTo>
                  <a:pt x="40669" y="55446"/>
                </a:lnTo>
                <a:lnTo>
                  <a:pt x="37160" y="56264"/>
                </a:lnTo>
                <a:lnTo>
                  <a:pt x="61679" y="56264"/>
                </a:lnTo>
                <a:lnTo>
                  <a:pt x="63407" y="52811"/>
                </a:lnTo>
                <a:lnTo>
                  <a:pt x="63407" y="41244"/>
                </a:lnTo>
                <a:lnTo>
                  <a:pt x="28195" y="23951"/>
                </a:lnTo>
                <a:lnTo>
                  <a:pt x="22608" y="22316"/>
                </a:lnTo>
                <a:lnTo>
                  <a:pt x="20919" y="21160"/>
                </a:lnTo>
                <a:lnTo>
                  <a:pt x="19749" y="20290"/>
                </a:lnTo>
                <a:lnTo>
                  <a:pt x="19230" y="19239"/>
                </a:lnTo>
                <a:lnTo>
                  <a:pt x="19230" y="16552"/>
                </a:lnTo>
                <a:lnTo>
                  <a:pt x="19879" y="15370"/>
                </a:lnTo>
                <a:lnTo>
                  <a:pt x="21179" y="14449"/>
                </a:lnTo>
                <a:lnTo>
                  <a:pt x="23258" y="13176"/>
                </a:lnTo>
                <a:lnTo>
                  <a:pt x="26636" y="12540"/>
                </a:lnTo>
                <a:lnTo>
                  <a:pt x="59631" y="12540"/>
                </a:lnTo>
                <a:lnTo>
                  <a:pt x="59379" y="11683"/>
                </a:lnTo>
                <a:lnTo>
                  <a:pt x="56261" y="7347"/>
                </a:lnTo>
                <a:lnTo>
                  <a:pt x="51843" y="4413"/>
                </a:lnTo>
                <a:lnTo>
                  <a:pt x="47295" y="1479"/>
                </a:lnTo>
                <a:lnTo>
                  <a:pt x="40409" y="0"/>
                </a:lnTo>
                <a:close/>
              </a:path>
              <a:path w="63500" h="69214">
                <a:moveTo>
                  <a:pt x="59631" y="12540"/>
                </a:moveTo>
                <a:lnTo>
                  <a:pt x="35082" y="12540"/>
                </a:lnTo>
                <a:lnTo>
                  <a:pt x="38070" y="13215"/>
                </a:lnTo>
                <a:lnTo>
                  <a:pt x="40019" y="14578"/>
                </a:lnTo>
                <a:lnTo>
                  <a:pt x="42098" y="15941"/>
                </a:lnTo>
                <a:lnTo>
                  <a:pt x="43397" y="17915"/>
                </a:lnTo>
                <a:lnTo>
                  <a:pt x="44177" y="20472"/>
                </a:lnTo>
                <a:lnTo>
                  <a:pt x="61068" y="17434"/>
                </a:lnTo>
                <a:lnTo>
                  <a:pt x="59631" y="1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15697" y="5457440"/>
            <a:ext cx="40640" cy="90805"/>
          </a:xfrm>
          <a:custGeom>
            <a:avLst/>
            <a:gdLst/>
            <a:ahLst/>
            <a:cxnLst/>
            <a:rect l="l" t="t" r="r" b="b"/>
            <a:pathLst>
              <a:path w="40639" h="90804">
                <a:moveTo>
                  <a:pt x="26246" y="37154"/>
                </a:moveTo>
                <a:lnTo>
                  <a:pt x="8185" y="37154"/>
                </a:lnTo>
                <a:lnTo>
                  <a:pt x="8254" y="73115"/>
                </a:lnTo>
                <a:lnTo>
                  <a:pt x="22478" y="90627"/>
                </a:lnTo>
                <a:lnTo>
                  <a:pt x="31054" y="90627"/>
                </a:lnTo>
                <a:lnTo>
                  <a:pt x="35861" y="89758"/>
                </a:lnTo>
                <a:lnTo>
                  <a:pt x="40019" y="88031"/>
                </a:lnTo>
                <a:lnTo>
                  <a:pt x="38653" y="76178"/>
                </a:lnTo>
                <a:lnTo>
                  <a:pt x="30014" y="76178"/>
                </a:lnTo>
                <a:lnTo>
                  <a:pt x="28975" y="75893"/>
                </a:lnTo>
                <a:lnTo>
                  <a:pt x="28195" y="75309"/>
                </a:lnTo>
                <a:lnTo>
                  <a:pt x="27286" y="74737"/>
                </a:lnTo>
                <a:lnTo>
                  <a:pt x="26766" y="73997"/>
                </a:lnTo>
                <a:lnTo>
                  <a:pt x="26636" y="73115"/>
                </a:lnTo>
                <a:lnTo>
                  <a:pt x="26376" y="72219"/>
                </a:lnTo>
                <a:lnTo>
                  <a:pt x="26246" y="37154"/>
                </a:lnTo>
                <a:close/>
              </a:path>
              <a:path w="40639" h="90804">
                <a:moveTo>
                  <a:pt x="38460" y="74504"/>
                </a:moveTo>
                <a:lnTo>
                  <a:pt x="35341" y="75620"/>
                </a:lnTo>
                <a:lnTo>
                  <a:pt x="32873" y="76178"/>
                </a:lnTo>
                <a:lnTo>
                  <a:pt x="38653" y="76178"/>
                </a:lnTo>
                <a:lnTo>
                  <a:pt x="38460" y="74504"/>
                </a:lnTo>
                <a:close/>
              </a:path>
              <a:path w="40639" h="90804">
                <a:moveTo>
                  <a:pt x="38460" y="23263"/>
                </a:moveTo>
                <a:lnTo>
                  <a:pt x="0" y="23263"/>
                </a:lnTo>
                <a:lnTo>
                  <a:pt x="0" y="37154"/>
                </a:lnTo>
                <a:lnTo>
                  <a:pt x="38460" y="37154"/>
                </a:lnTo>
                <a:lnTo>
                  <a:pt x="38460" y="23263"/>
                </a:lnTo>
                <a:close/>
              </a:path>
              <a:path w="40639" h="90804">
                <a:moveTo>
                  <a:pt x="26246" y="0"/>
                </a:moveTo>
                <a:lnTo>
                  <a:pt x="8185" y="10164"/>
                </a:lnTo>
                <a:lnTo>
                  <a:pt x="8185" y="23263"/>
                </a:lnTo>
                <a:lnTo>
                  <a:pt x="26246" y="23263"/>
                </a:lnTo>
                <a:lnTo>
                  <a:pt x="26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60654" y="5479212"/>
            <a:ext cx="64135" cy="69215"/>
          </a:xfrm>
          <a:custGeom>
            <a:avLst/>
            <a:gdLst/>
            <a:ahLst/>
            <a:cxnLst/>
            <a:rect l="l" t="t" r="r" b="b"/>
            <a:pathLst>
              <a:path w="64135" h="69214">
                <a:moveTo>
                  <a:pt x="31184" y="0"/>
                </a:moveTo>
                <a:lnTo>
                  <a:pt x="22218" y="0"/>
                </a:lnTo>
                <a:lnTo>
                  <a:pt x="14682" y="3102"/>
                </a:lnTo>
                <a:lnTo>
                  <a:pt x="0" y="34921"/>
                </a:lnTo>
                <a:lnTo>
                  <a:pt x="0" y="44074"/>
                </a:lnTo>
                <a:lnTo>
                  <a:pt x="33003" y="68856"/>
                </a:lnTo>
                <a:lnTo>
                  <a:pt x="40409" y="68856"/>
                </a:lnTo>
                <a:lnTo>
                  <a:pt x="46646" y="67195"/>
                </a:lnTo>
                <a:lnTo>
                  <a:pt x="56521" y="60548"/>
                </a:lnTo>
                <a:lnTo>
                  <a:pt x="60052" y="55835"/>
                </a:lnTo>
                <a:lnTo>
                  <a:pt x="28975" y="55835"/>
                </a:lnTo>
                <a:lnTo>
                  <a:pt x="25596" y="54407"/>
                </a:lnTo>
                <a:lnTo>
                  <a:pt x="22738" y="51525"/>
                </a:lnTo>
                <a:lnTo>
                  <a:pt x="20009" y="48656"/>
                </a:lnTo>
                <a:lnTo>
                  <a:pt x="18580" y="44632"/>
                </a:lnTo>
                <a:lnTo>
                  <a:pt x="18450" y="39452"/>
                </a:lnTo>
                <a:lnTo>
                  <a:pt x="63537" y="39452"/>
                </a:lnTo>
                <a:lnTo>
                  <a:pt x="63094" y="30086"/>
                </a:lnTo>
                <a:lnTo>
                  <a:pt x="62846" y="28781"/>
                </a:lnTo>
                <a:lnTo>
                  <a:pt x="18710" y="28781"/>
                </a:lnTo>
                <a:lnTo>
                  <a:pt x="18808" y="23744"/>
                </a:lnTo>
                <a:lnTo>
                  <a:pt x="20009" y="20265"/>
                </a:lnTo>
                <a:lnTo>
                  <a:pt x="22608" y="17499"/>
                </a:lnTo>
                <a:lnTo>
                  <a:pt x="25077" y="14721"/>
                </a:lnTo>
                <a:lnTo>
                  <a:pt x="28325" y="13345"/>
                </a:lnTo>
                <a:lnTo>
                  <a:pt x="57604" y="13345"/>
                </a:lnTo>
                <a:lnTo>
                  <a:pt x="55091" y="9710"/>
                </a:lnTo>
                <a:lnTo>
                  <a:pt x="50314" y="5465"/>
                </a:lnTo>
                <a:lnTo>
                  <a:pt x="44745" y="2430"/>
                </a:lnTo>
                <a:lnTo>
                  <a:pt x="38373" y="608"/>
                </a:lnTo>
                <a:lnTo>
                  <a:pt x="31184" y="0"/>
                </a:lnTo>
                <a:close/>
              </a:path>
              <a:path w="64135" h="69214">
                <a:moveTo>
                  <a:pt x="44567" y="46397"/>
                </a:moveTo>
                <a:lnTo>
                  <a:pt x="43657" y="49708"/>
                </a:lnTo>
                <a:lnTo>
                  <a:pt x="42228" y="52110"/>
                </a:lnTo>
                <a:lnTo>
                  <a:pt x="38330" y="55095"/>
                </a:lnTo>
                <a:lnTo>
                  <a:pt x="35991" y="55835"/>
                </a:lnTo>
                <a:lnTo>
                  <a:pt x="60052" y="55835"/>
                </a:lnTo>
                <a:lnTo>
                  <a:pt x="60159" y="55693"/>
                </a:lnTo>
                <a:lnTo>
                  <a:pt x="62498" y="49318"/>
                </a:lnTo>
                <a:lnTo>
                  <a:pt x="44567" y="46397"/>
                </a:lnTo>
                <a:close/>
              </a:path>
              <a:path w="64135" h="69214">
                <a:moveTo>
                  <a:pt x="57604" y="13345"/>
                </a:moveTo>
                <a:lnTo>
                  <a:pt x="35991" y="13345"/>
                </a:lnTo>
                <a:lnTo>
                  <a:pt x="39109" y="14656"/>
                </a:lnTo>
                <a:lnTo>
                  <a:pt x="41578" y="17279"/>
                </a:lnTo>
                <a:lnTo>
                  <a:pt x="44177" y="19914"/>
                </a:lnTo>
                <a:lnTo>
                  <a:pt x="45476" y="23744"/>
                </a:lnTo>
                <a:lnTo>
                  <a:pt x="45606" y="28781"/>
                </a:lnTo>
                <a:lnTo>
                  <a:pt x="62846" y="28781"/>
                </a:lnTo>
                <a:lnTo>
                  <a:pt x="61556" y="22006"/>
                </a:lnTo>
                <a:lnTo>
                  <a:pt x="58896" y="15213"/>
                </a:lnTo>
                <a:lnTo>
                  <a:pt x="57604" y="13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7575" y="5479212"/>
            <a:ext cx="66675" cy="92710"/>
          </a:xfrm>
          <a:custGeom>
            <a:avLst/>
            <a:gdLst/>
            <a:ahLst/>
            <a:cxnLst/>
            <a:rect l="l" t="t" r="r" b="b"/>
            <a:pathLst>
              <a:path w="66675" h="92710">
                <a:moveTo>
                  <a:pt x="16761" y="1492"/>
                </a:moveTo>
                <a:lnTo>
                  <a:pt x="0" y="1492"/>
                </a:lnTo>
                <a:lnTo>
                  <a:pt x="0" y="92432"/>
                </a:lnTo>
                <a:lnTo>
                  <a:pt x="17930" y="92432"/>
                </a:lnTo>
                <a:lnTo>
                  <a:pt x="17930" y="59250"/>
                </a:lnTo>
                <a:lnTo>
                  <a:pt x="58284" y="59250"/>
                </a:lnTo>
                <a:lnTo>
                  <a:pt x="61301" y="55031"/>
                </a:lnTo>
                <a:lnTo>
                  <a:pt x="28975" y="55031"/>
                </a:lnTo>
                <a:lnTo>
                  <a:pt x="25337" y="53265"/>
                </a:lnTo>
                <a:lnTo>
                  <a:pt x="22218" y="49721"/>
                </a:lnTo>
                <a:lnTo>
                  <a:pt x="19230" y="46190"/>
                </a:lnTo>
                <a:lnTo>
                  <a:pt x="17800" y="40724"/>
                </a:lnTo>
                <a:lnTo>
                  <a:pt x="17916" y="26467"/>
                </a:lnTo>
                <a:lnTo>
                  <a:pt x="19230" y="21991"/>
                </a:lnTo>
                <a:lnTo>
                  <a:pt x="24947" y="15422"/>
                </a:lnTo>
                <a:lnTo>
                  <a:pt x="28585" y="13773"/>
                </a:lnTo>
                <a:lnTo>
                  <a:pt x="61432" y="13773"/>
                </a:lnTo>
                <a:lnTo>
                  <a:pt x="59530" y="11164"/>
                </a:lnTo>
                <a:lnTo>
                  <a:pt x="16761" y="11164"/>
                </a:lnTo>
                <a:lnTo>
                  <a:pt x="16761" y="1492"/>
                </a:lnTo>
                <a:close/>
              </a:path>
              <a:path w="66675" h="92710">
                <a:moveTo>
                  <a:pt x="58284" y="59250"/>
                </a:moveTo>
                <a:lnTo>
                  <a:pt x="17930" y="59250"/>
                </a:lnTo>
                <a:lnTo>
                  <a:pt x="21309" y="62768"/>
                </a:lnTo>
                <a:lnTo>
                  <a:pt x="24557" y="65247"/>
                </a:lnTo>
                <a:lnTo>
                  <a:pt x="27545" y="66688"/>
                </a:lnTo>
                <a:lnTo>
                  <a:pt x="30664" y="68142"/>
                </a:lnTo>
                <a:lnTo>
                  <a:pt x="34042" y="68856"/>
                </a:lnTo>
                <a:lnTo>
                  <a:pt x="45606" y="68856"/>
                </a:lnTo>
                <a:lnTo>
                  <a:pt x="52363" y="65819"/>
                </a:lnTo>
                <a:lnTo>
                  <a:pt x="57950" y="59717"/>
                </a:lnTo>
                <a:lnTo>
                  <a:pt x="58284" y="59250"/>
                </a:lnTo>
                <a:close/>
              </a:path>
              <a:path w="66675" h="92710">
                <a:moveTo>
                  <a:pt x="61432" y="13773"/>
                </a:moveTo>
                <a:lnTo>
                  <a:pt x="37290" y="13773"/>
                </a:lnTo>
                <a:lnTo>
                  <a:pt x="40799" y="15448"/>
                </a:lnTo>
                <a:lnTo>
                  <a:pt x="46516" y="22147"/>
                </a:lnTo>
                <a:lnTo>
                  <a:pt x="47829" y="26859"/>
                </a:lnTo>
                <a:lnTo>
                  <a:pt x="47873" y="41848"/>
                </a:lnTo>
                <a:lnTo>
                  <a:pt x="46516" y="46917"/>
                </a:lnTo>
                <a:lnTo>
                  <a:pt x="41058" y="53408"/>
                </a:lnTo>
                <a:lnTo>
                  <a:pt x="37550" y="55031"/>
                </a:lnTo>
                <a:lnTo>
                  <a:pt x="61301" y="55031"/>
                </a:lnTo>
                <a:lnTo>
                  <a:pt x="61551" y="54681"/>
                </a:lnTo>
                <a:lnTo>
                  <a:pt x="64154" y="48724"/>
                </a:lnTo>
                <a:lnTo>
                  <a:pt x="65734" y="41848"/>
                </a:lnTo>
                <a:lnTo>
                  <a:pt x="66266" y="34051"/>
                </a:lnTo>
                <a:lnTo>
                  <a:pt x="65734" y="26467"/>
                </a:lnTo>
                <a:lnTo>
                  <a:pt x="64154" y="19761"/>
                </a:lnTo>
                <a:lnTo>
                  <a:pt x="61551" y="13937"/>
                </a:lnTo>
                <a:lnTo>
                  <a:pt x="61432" y="13773"/>
                </a:lnTo>
                <a:close/>
              </a:path>
              <a:path w="66675" h="92710">
                <a:moveTo>
                  <a:pt x="45736" y="0"/>
                </a:moveTo>
                <a:lnTo>
                  <a:pt x="33392" y="0"/>
                </a:lnTo>
                <a:lnTo>
                  <a:pt x="29235" y="1038"/>
                </a:lnTo>
                <a:lnTo>
                  <a:pt x="25596" y="3102"/>
                </a:lnTo>
                <a:lnTo>
                  <a:pt x="21828" y="5179"/>
                </a:lnTo>
                <a:lnTo>
                  <a:pt x="18840" y="7867"/>
                </a:lnTo>
                <a:lnTo>
                  <a:pt x="16761" y="11164"/>
                </a:lnTo>
                <a:lnTo>
                  <a:pt x="59530" y="11164"/>
                </a:lnTo>
                <a:lnTo>
                  <a:pt x="57950" y="8996"/>
                </a:lnTo>
                <a:lnTo>
                  <a:pt x="52493" y="3011"/>
                </a:lnTo>
                <a:lnTo>
                  <a:pt x="4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48538" y="5455273"/>
            <a:ext cx="62865" cy="93345"/>
          </a:xfrm>
          <a:custGeom>
            <a:avLst/>
            <a:gdLst/>
            <a:ahLst/>
            <a:cxnLst/>
            <a:rect l="l" t="t" r="r" b="b"/>
            <a:pathLst>
              <a:path w="62864" h="93345">
                <a:moveTo>
                  <a:pt x="17411" y="65131"/>
                </a:moveTo>
                <a:lnTo>
                  <a:pt x="0" y="67182"/>
                </a:lnTo>
                <a:lnTo>
                  <a:pt x="909" y="74828"/>
                </a:lnTo>
                <a:lnTo>
                  <a:pt x="4157" y="81021"/>
                </a:lnTo>
                <a:lnTo>
                  <a:pt x="15332" y="90498"/>
                </a:lnTo>
                <a:lnTo>
                  <a:pt x="22348" y="92860"/>
                </a:lnTo>
                <a:lnTo>
                  <a:pt x="39759" y="92860"/>
                </a:lnTo>
                <a:lnTo>
                  <a:pt x="47295" y="90056"/>
                </a:lnTo>
                <a:lnTo>
                  <a:pt x="59249" y="78801"/>
                </a:lnTo>
                <a:lnTo>
                  <a:pt x="59428" y="78411"/>
                </a:lnTo>
                <a:lnTo>
                  <a:pt x="27286" y="78411"/>
                </a:lnTo>
                <a:lnTo>
                  <a:pt x="24297" y="77269"/>
                </a:lnTo>
                <a:lnTo>
                  <a:pt x="21958" y="74997"/>
                </a:lnTo>
                <a:lnTo>
                  <a:pt x="19490" y="72725"/>
                </a:lnTo>
                <a:lnTo>
                  <a:pt x="17930" y="69441"/>
                </a:lnTo>
                <a:lnTo>
                  <a:pt x="17411" y="65131"/>
                </a:lnTo>
                <a:close/>
              </a:path>
              <a:path w="62864" h="93345">
                <a:moveTo>
                  <a:pt x="56682" y="49007"/>
                </a:moveTo>
                <a:lnTo>
                  <a:pt x="34822" y="49007"/>
                </a:lnTo>
                <a:lnTo>
                  <a:pt x="37823" y="50305"/>
                </a:lnTo>
                <a:lnTo>
                  <a:pt x="40279" y="52850"/>
                </a:lnTo>
                <a:lnTo>
                  <a:pt x="42618" y="55420"/>
                </a:lnTo>
                <a:lnTo>
                  <a:pt x="43917" y="58886"/>
                </a:lnTo>
                <a:lnTo>
                  <a:pt x="43917" y="67909"/>
                </a:lnTo>
                <a:lnTo>
                  <a:pt x="42618" y="71583"/>
                </a:lnTo>
                <a:lnTo>
                  <a:pt x="40149" y="74322"/>
                </a:lnTo>
                <a:lnTo>
                  <a:pt x="37550" y="77048"/>
                </a:lnTo>
                <a:lnTo>
                  <a:pt x="34432" y="78411"/>
                </a:lnTo>
                <a:lnTo>
                  <a:pt x="59428" y="78411"/>
                </a:lnTo>
                <a:lnTo>
                  <a:pt x="62368" y="71998"/>
                </a:lnTo>
                <a:lnTo>
                  <a:pt x="62368" y="58510"/>
                </a:lnTo>
                <a:lnTo>
                  <a:pt x="60678" y="53823"/>
                </a:lnTo>
                <a:lnTo>
                  <a:pt x="57430" y="49942"/>
                </a:lnTo>
                <a:lnTo>
                  <a:pt x="56682" y="49007"/>
                </a:lnTo>
                <a:close/>
              </a:path>
              <a:path w="62864" h="93345">
                <a:moveTo>
                  <a:pt x="56605" y="14332"/>
                </a:moveTo>
                <a:lnTo>
                  <a:pt x="32873" y="14332"/>
                </a:lnTo>
                <a:lnTo>
                  <a:pt x="35341" y="15240"/>
                </a:lnTo>
                <a:lnTo>
                  <a:pt x="37290" y="17058"/>
                </a:lnTo>
                <a:lnTo>
                  <a:pt x="39109" y="18875"/>
                </a:lnTo>
                <a:lnTo>
                  <a:pt x="40019" y="21316"/>
                </a:lnTo>
                <a:lnTo>
                  <a:pt x="40019" y="27976"/>
                </a:lnTo>
                <a:lnTo>
                  <a:pt x="38720" y="30858"/>
                </a:lnTo>
                <a:lnTo>
                  <a:pt x="36251" y="33026"/>
                </a:lnTo>
                <a:lnTo>
                  <a:pt x="33652" y="35207"/>
                </a:lnTo>
                <a:lnTo>
                  <a:pt x="30014" y="36232"/>
                </a:lnTo>
                <a:lnTo>
                  <a:pt x="25059" y="36232"/>
                </a:lnTo>
                <a:lnTo>
                  <a:pt x="23128" y="50305"/>
                </a:lnTo>
                <a:lnTo>
                  <a:pt x="26246" y="49435"/>
                </a:lnTo>
                <a:lnTo>
                  <a:pt x="29105" y="49007"/>
                </a:lnTo>
                <a:lnTo>
                  <a:pt x="56682" y="49007"/>
                </a:lnTo>
                <a:lnTo>
                  <a:pt x="54312" y="46047"/>
                </a:lnTo>
                <a:lnTo>
                  <a:pt x="50024" y="43541"/>
                </a:lnTo>
                <a:lnTo>
                  <a:pt x="44567" y="42425"/>
                </a:lnTo>
                <a:lnTo>
                  <a:pt x="53532" y="37673"/>
                </a:lnTo>
                <a:lnTo>
                  <a:pt x="54562" y="36232"/>
                </a:lnTo>
                <a:lnTo>
                  <a:pt x="30014" y="36232"/>
                </a:lnTo>
                <a:lnTo>
                  <a:pt x="25077" y="36103"/>
                </a:lnTo>
                <a:lnTo>
                  <a:pt x="54655" y="36103"/>
                </a:lnTo>
                <a:lnTo>
                  <a:pt x="58080" y="31312"/>
                </a:lnTo>
                <a:lnTo>
                  <a:pt x="57966" y="17434"/>
                </a:lnTo>
                <a:lnTo>
                  <a:pt x="56605" y="14332"/>
                </a:lnTo>
                <a:close/>
              </a:path>
              <a:path w="62864" h="93345">
                <a:moveTo>
                  <a:pt x="39109" y="0"/>
                </a:moveTo>
                <a:lnTo>
                  <a:pt x="25077" y="0"/>
                </a:lnTo>
                <a:lnTo>
                  <a:pt x="20399" y="934"/>
                </a:lnTo>
                <a:lnTo>
                  <a:pt x="1429" y="23757"/>
                </a:lnTo>
                <a:lnTo>
                  <a:pt x="17930" y="26483"/>
                </a:lnTo>
                <a:lnTo>
                  <a:pt x="18450" y="22510"/>
                </a:lnTo>
                <a:lnTo>
                  <a:pt x="19749" y="19499"/>
                </a:lnTo>
                <a:lnTo>
                  <a:pt x="21958" y="17434"/>
                </a:lnTo>
                <a:lnTo>
                  <a:pt x="24037" y="15357"/>
                </a:lnTo>
                <a:lnTo>
                  <a:pt x="26636" y="14332"/>
                </a:lnTo>
                <a:lnTo>
                  <a:pt x="56605" y="14332"/>
                </a:lnTo>
                <a:lnTo>
                  <a:pt x="55871" y="12657"/>
                </a:lnTo>
                <a:lnTo>
                  <a:pt x="46126" y="2726"/>
                </a:lnTo>
                <a:lnTo>
                  <a:pt x="39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22420" y="4732067"/>
            <a:ext cx="91440" cy="102870"/>
          </a:xfrm>
          <a:custGeom>
            <a:avLst/>
            <a:gdLst/>
            <a:ahLst/>
            <a:cxnLst/>
            <a:rect l="l" t="t" r="r" b="b"/>
            <a:pathLst>
              <a:path w="91439" h="102870">
                <a:moveTo>
                  <a:pt x="47815" y="0"/>
                </a:moveTo>
                <a:lnTo>
                  <a:pt x="0" y="102428"/>
                </a:lnTo>
                <a:lnTo>
                  <a:pt x="91356" y="102428"/>
                </a:lnTo>
                <a:lnTo>
                  <a:pt x="88762" y="96327"/>
                </a:lnTo>
                <a:lnTo>
                  <a:pt x="9511" y="96327"/>
                </a:lnTo>
                <a:lnTo>
                  <a:pt x="43007" y="24925"/>
                </a:lnTo>
                <a:lnTo>
                  <a:pt x="58410" y="24925"/>
                </a:lnTo>
                <a:lnTo>
                  <a:pt x="47815" y="0"/>
                </a:lnTo>
                <a:close/>
              </a:path>
              <a:path w="91439" h="102870">
                <a:moveTo>
                  <a:pt x="58410" y="24925"/>
                </a:moveTo>
                <a:lnTo>
                  <a:pt x="43007" y="24925"/>
                </a:lnTo>
                <a:lnTo>
                  <a:pt x="73386" y="96327"/>
                </a:lnTo>
                <a:lnTo>
                  <a:pt x="88762" y="96327"/>
                </a:lnTo>
                <a:lnTo>
                  <a:pt x="58410" y="24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4262" y="3446462"/>
            <a:ext cx="298450" cy="113030"/>
          </a:xfrm>
          <a:custGeom>
            <a:avLst/>
            <a:gdLst/>
            <a:ahLst/>
            <a:cxnLst/>
            <a:rect l="l" t="t" r="r" b="b"/>
            <a:pathLst>
              <a:path w="298450" h="113029">
                <a:moveTo>
                  <a:pt x="0" y="112712"/>
                </a:moveTo>
                <a:lnTo>
                  <a:pt x="298450" y="112712"/>
                </a:lnTo>
                <a:lnTo>
                  <a:pt x="298450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4262" y="3446462"/>
            <a:ext cx="298450" cy="113030"/>
          </a:xfrm>
          <a:custGeom>
            <a:avLst/>
            <a:gdLst/>
            <a:ahLst/>
            <a:cxnLst/>
            <a:rect l="l" t="t" r="r" b="b"/>
            <a:pathLst>
              <a:path w="298450" h="113029">
                <a:moveTo>
                  <a:pt x="0" y="112712"/>
                </a:moveTo>
                <a:lnTo>
                  <a:pt x="298450" y="112712"/>
                </a:lnTo>
                <a:lnTo>
                  <a:pt x="298450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7137" y="3405123"/>
            <a:ext cx="915035" cy="195580"/>
          </a:xfrm>
          <a:custGeom>
            <a:avLst/>
            <a:gdLst/>
            <a:ahLst/>
            <a:cxnLst/>
            <a:rect l="l" t="t" r="r" b="b"/>
            <a:pathLst>
              <a:path w="915035" h="195579">
                <a:moveTo>
                  <a:pt x="881824" y="0"/>
                </a:moveTo>
                <a:lnTo>
                  <a:pt x="32550" y="0"/>
                </a:lnTo>
                <a:lnTo>
                  <a:pt x="19877" y="2563"/>
                </a:lnTo>
                <a:lnTo>
                  <a:pt x="9531" y="9556"/>
                </a:lnTo>
                <a:lnTo>
                  <a:pt x="2557" y="19931"/>
                </a:lnTo>
                <a:lnTo>
                  <a:pt x="0" y="32638"/>
                </a:lnTo>
                <a:lnTo>
                  <a:pt x="0" y="162813"/>
                </a:lnTo>
                <a:lnTo>
                  <a:pt x="2557" y="175448"/>
                </a:lnTo>
                <a:lnTo>
                  <a:pt x="9531" y="185785"/>
                </a:lnTo>
                <a:lnTo>
                  <a:pt x="19877" y="192764"/>
                </a:lnTo>
                <a:lnTo>
                  <a:pt x="32550" y="195325"/>
                </a:lnTo>
                <a:lnTo>
                  <a:pt x="881824" y="195325"/>
                </a:lnTo>
                <a:lnTo>
                  <a:pt x="894532" y="192764"/>
                </a:lnTo>
                <a:lnTo>
                  <a:pt x="904906" y="185785"/>
                </a:lnTo>
                <a:lnTo>
                  <a:pt x="911899" y="175448"/>
                </a:lnTo>
                <a:lnTo>
                  <a:pt x="914463" y="162813"/>
                </a:lnTo>
                <a:lnTo>
                  <a:pt x="914463" y="32638"/>
                </a:lnTo>
                <a:lnTo>
                  <a:pt x="911899" y="19931"/>
                </a:lnTo>
                <a:lnTo>
                  <a:pt x="904906" y="9556"/>
                </a:lnTo>
                <a:lnTo>
                  <a:pt x="894532" y="2563"/>
                </a:lnTo>
                <a:lnTo>
                  <a:pt x="8818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7137" y="3405123"/>
            <a:ext cx="915035" cy="195580"/>
          </a:xfrm>
          <a:custGeom>
            <a:avLst/>
            <a:gdLst/>
            <a:ahLst/>
            <a:cxnLst/>
            <a:rect l="l" t="t" r="r" b="b"/>
            <a:pathLst>
              <a:path w="915035" h="195579">
                <a:moveTo>
                  <a:pt x="0" y="32638"/>
                </a:moveTo>
                <a:lnTo>
                  <a:pt x="2557" y="19931"/>
                </a:lnTo>
                <a:lnTo>
                  <a:pt x="9531" y="9556"/>
                </a:lnTo>
                <a:lnTo>
                  <a:pt x="19877" y="2563"/>
                </a:lnTo>
                <a:lnTo>
                  <a:pt x="32550" y="0"/>
                </a:lnTo>
                <a:lnTo>
                  <a:pt x="881824" y="0"/>
                </a:lnTo>
                <a:lnTo>
                  <a:pt x="894532" y="2563"/>
                </a:lnTo>
                <a:lnTo>
                  <a:pt x="904906" y="9556"/>
                </a:lnTo>
                <a:lnTo>
                  <a:pt x="911899" y="19931"/>
                </a:lnTo>
                <a:lnTo>
                  <a:pt x="914463" y="32638"/>
                </a:lnTo>
                <a:lnTo>
                  <a:pt x="914463" y="162813"/>
                </a:lnTo>
                <a:lnTo>
                  <a:pt x="911899" y="175448"/>
                </a:lnTo>
                <a:lnTo>
                  <a:pt x="904906" y="185785"/>
                </a:lnTo>
                <a:lnTo>
                  <a:pt x="894532" y="192764"/>
                </a:lnTo>
                <a:lnTo>
                  <a:pt x="881824" y="195325"/>
                </a:lnTo>
                <a:lnTo>
                  <a:pt x="32550" y="195325"/>
                </a:lnTo>
                <a:lnTo>
                  <a:pt x="19877" y="192764"/>
                </a:lnTo>
                <a:lnTo>
                  <a:pt x="9531" y="185785"/>
                </a:lnTo>
                <a:lnTo>
                  <a:pt x="2557" y="175448"/>
                </a:lnTo>
                <a:lnTo>
                  <a:pt x="0" y="162813"/>
                </a:lnTo>
                <a:lnTo>
                  <a:pt x="0" y="32638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1625" y="3362325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175" y="0"/>
                </a:moveTo>
                <a:lnTo>
                  <a:pt x="79509" y="10231"/>
                </a:lnTo>
                <a:lnTo>
                  <a:pt x="38131" y="38131"/>
                </a:lnTo>
                <a:lnTo>
                  <a:pt x="10231" y="79509"/>
                </a:lnTo>
                <a:lnTo>
                  <a:pt x="0" y="130175"/>
                </a:lnTo>
                <a:lnTo>
                  <a:pt x="10231" y="180840"/>
                </a:lnTo>
                <a:lnTo>
                  <a:pt x="38131" y="222218"/>
                </a:lnTo>
                <a:lnTo>
                  <a:pt x="79509" y="250118"/>
                </a:lnTo>
                <a:lnTo>
                  <a:pt x="130175" y="260350"/>
                </a:lnTo>
                <a:lnTo>
                  <a:pt x="180840" y="250118"/>
                </a:lnTo>
                <a:lnTo>
                  <a:pt x="222218" y="222218"/>
                </a:lnTo>
                <a:lnTo>
                  <a:pt x="250118" y="180840"/>
                </a:lnTo>
                <a:lnTo>
                  <a:pt x="260350" y="130175"/>
                </a:lnTo>
                <a:lnTo>
                  <a:pt x="250118" y="79509"/>
                </a:lnTo>
                <a:lnTo>
                  <a:pt x="222218" y="38131"/>
                </a:lnTo>
                <a:lnTo>
                  <a:pt x="180840" y="10231"/>
                </a:lnTo>
                <a:lnTo>
                  <a:pt x="1301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1625" y="3362325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0" y="130175"/>
                </a:moveTo>
                <a:lnTo>
                  <a:pt x="10231" y="79509"/>
                </a:lnTo>
                <a:lnTo>
                  <a:pt x="38131" y="38131"/>
                </a:lnTo>
                <a:lnTo>
                  <a:pt x="79509" y="10231"/>
                </a:lnTo>
                <a:lnTo>
                  <a:pt x="130175" y="0"/>
                </a:lnTo>
                <a:lnTo>
                  <a:pt x="180840" y="10231"/>
                </a:lnTo>
                <a:lnTo>
                  <a:pt x="222218" y="38131"/>
                </a:lnTo>
                <a:lnTo>
                  <a:pt x="250118" y="79509"/>
                </a:lnTo>
                <a:lnTo>
                  <a:pt x="260350" y="130175"/>
                </a:lnTo>
                <a:lnTo>
                  <a:pt x="250118" y="180840"/>
                </a:lnTo>
                <a:lnTo>
                  <a:pt x="222218" y="222218"/>
                </a:lnTo>
                <a:lnTo>
                  <a:pt x="180840" y="250118"/>
                </a:lnTo>
                <a:lnTo>
                  <a:pt x="130175" y="260350"/>
                </a:lnTo>
                <a:lnTo>
                  <a:pt x="79509" y="250118"/>
                </a:lnTo>
                <a:lnTo>
                  <a:pt x="38131" y="222218"/>
                </a:lnTo>
                <a:lnTo>
                  <a:pt x="10231" y="180840"/>
                </a:lnTo>
                <a:lnTo>
                  <a:pt x="0" y="13017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5024" y="3505120"/>
            <a:ext cx="468630" cy="429259"/>
          </a:xfrm>
          <a:custGeom>
            <a:avLst/>
            <a:gdLst/>
            <a:ahLst/>
            <a:cxnLst/>
            <a:rect l="l" t="t" r="r" b="b"/>
            <a:pathLst>
              <a:path w="468630" h="429260">
                <a:moveTo>
                  <a:pt x="362184" y="0"/>
                </a:moveTo>
                <a:lnTo>
                  <a:pt x="10947" y="280241"/>
                </a:lnTo>
                <a:lnTo>
                  <a:pt x="0" y="301021"/>
                </a:lnTo>
                <a:lnTo>
                  <a:pt x="1178" y="312727"/>
                </a:lnTo>
                <a:lnTo>
                  <a:pt x="6959" y="323421"/>
                </a:lnTo>
                <a:lnTo>
                  <a:pt x="85483" y="417909"/>
                </a:lnTo>
                <a:lnTo>
                  <a:pt x="94945" y="425507"/>
                </a:lnTo>
                <a:lnTo>
                  <a:pt x="106216" y="428783"/>
                </a:lnTo>
                <a:lnTo>
                  <a:pt x="117916" y="427607"/>
                </a:lnTo>
                <a:lnTo>
                  <a:pt x="128663" y="421846"/>
                </a:lnTo>
                <a:lnTo>
                  <a:pt x="457466" y="148542"/>
                </a:lnTo>
                <a:lnTo>
                  <a:pt x="465136" y="139063"/>
                </a:lnTo>
                <a:lnTo>
                  <a:pt x="468436" y="127762"/>
                </a:lnTo>
                <a:lnTo>
                  <a:pt x="467235" y="116056"/>
                </a:lnTo>
                <a:lnTo>
                  <a:pt x="461403" y="105362"/>
                </a:lnTo>
                <a:lnTo>
                  <a:pt x="382917" y="10874"/>
                </a:lnTo>
                <a:lnTo>
                  <a:pt x="373456" y="3276"/>
                </a:lnTo>
                <a:lnTo>
                  <a:pt x="3621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5024" y="3505120"/>
            <a:ext cx="468630" cy="429259"/>
          </a:xfrm>
          <a:custGeom>
            <a:avLst/>
            <a:gdLst/>
            <a:ahLst/>
            <a:cxnLst/>
            <a:rect l="l" t="t" r="r" b="b"/>
            <a:pathLst>
              <a:path w="468630" h="429260">
                <a:moveTo>
                  <a:pt x="6959" y="323421"/>
                </a:moveTo>
                <a:lnTo>
                  <a:pt x="1178" y="312727"/>
                </a:lnTo>
                <a:lnTo>
                  <a:pt x="0" y="301021"/>
                </a:lnTo>
                <a:lnTo>
                  <a:pt x="3298" y="289720"/>
                </a:lnTo>
                <a:lnTo>
                  <a:pt x="10947" y="280241"/>
                </a:lnTo>
                <a:lnTo>
                  <a:pt x="339737" y="6937"/>
                </a:lnTo>
                <a:lnTo>
                  <a:pt x="350485" y="1176"/>
                </a:lnTo>
                <a:lnTo>
                  <a:pt x="362184" y="0"/>
                </a:lnTo>
                <a:lnTo>
                  <a:pt x="373456" y="3276"/>
                </a:lnTo>
                <a:lnTo>
                  <a:pt x="382917" y="10874"/>
                </a:lnTo>
                <a:lnTo>
                  <a:pt x="461403" y="105362"/>
                </a:lnTo>
                <a:lnTo>
                  <a:pt x="467235" y="116056"/>
                </a:lnTo>
                <a:lnTo>
                  <a:pt x="468436" y="127762"/>
                </a:lnTo>
                <a:lnTo>
                  <a:pt x="465136" y="139063"/>
                </a:lnTo>
                <a:lnTo>
                  <a:pt x="457466" y="148542"/>
                </a:lnTo>
                <a:lnTo>
                  <a:pt x="128663" y="421846"/>
                </a:lnTo>
                <a:lnTo>
                  <a:pt x="117916" y="427607"/>
                </a:lnTo>
                <a:lnTo>
                  <a:pt x="106216" y="428783"/>
                </a:lnTo>
                <a:lnTo>
                  <a:pt x="94945" y="425507"/>
                </a:lnTo>
                <a:lnTo>
                  <a:pt x="85483" y="417909"/>
                </a:lnTo>
                <a:lnTo>
                  <a:pt x="6959" y="32342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8286" y="3536315"/>
            <a:ext cx="295910" cy="280670"/>
          </a:xfrm>
          <a:custGeom>
            <a:avLst/>
            <a:gdLst/>
            <a:ahLst/>
            <a:cxnLst/>
            <a:rect l="l" t="t" r="r" b="b"/>
            <a:pathLst>
              <a:path w="295910" h="280670">
                <a:moveTo>
                  <a:pt x="72136" y="0"/>
                </a:moveTo>
                <a:lnTo>
                  <a:pt x="0" y="80264"/>
                </a:lnTo>
                <a:lnTo>
                  <a:pt x="223266" y="280670"/>
                </a:lnTo>
                <a:lnTo>
                  <a:pt x="295402" y="200406"/>
                </a:lnTo>
                <a:lnTo>
                  <a:pt x="721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88286" y="3536315"/>
            <a:ext cx="295910" cy="280670"/>
          </a:xfrm>
          <a:custGeom>
            <a:avLst/>
            <a:gdLst/>
            <a:ahLst/>
            <a:cxnLst/>
            <a:rect l="l" t="t" r="r" b="b"/>
            <a:pathLst>
              <a:path w="295910" h="280670">
                <a:moveTo>
                  <a:pt x="72136" y="0"/>
                </a:moveTo>
                <a:lnTo>
                  <a:pt x="295402" y="200406"/>
                </a:lnTo>
                <a:lnTo>
                  <a:pt x="223266" y="280670"/>
                </a:lnTo>
                <a:lnTo>
                  <a:pt x="0" y="80264"/>
                </a:lnTo>
                <a:lnTo>
                  <a:pt x="72136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06980" y="3231260"/>
            <a:ext cx="128905" cy="447675"/>
          </a:xfrm>
          <a:custGeom>
            <a:avLst/>
            <a:gdLst/>
            <a:ahLst/>
            <a:cxnLst/>
            <a:rect l="l" t="t" r="r" b="b"/>
            <a:pathLst>
              <a:path w="128905" h="447675">
                <a:moveTo>
                  <a:pt x="37272" y="42585"/>
                </a:moveTo>
                <a:lnTo>
                  <a:pt x="46366" y="89776"/>
                </a:lnTo>
                <a:lnTo>
                  <a:pt x="51308" y="99567"/>
                </a:lnTo>
                <a:lnTo>
                  <a:pt x="57404" y="113283"/>
                </a:lnTo>
                <a:lnTo>
                  <a:pt x="71628" y="155320"/>
                </a:lnTo>
                <a:lnTo>
                  <a:pt x="79756" y="197865"/>
                </a:lnTo>
                <a:lnTo>
                  <a:pt x="81788" y="240283"/>
                </a:lnTo>
                <a:lnTo>
                  <a:pt x="81153" y="254380"/>
                </a:lnTo>
                <a:lnTo>
                  <a:pt x="75057" y="295655"/>
                </a:lnTo>
                <a:lnTo>
                  <a:pt x="62992" y="335152"/>
                </a:lnTo>
                <a:lnTo>
                  <a:pt x="44831" y="372363"/>
                </a:lnTo>
                <a:lnTo>
                  <a:pt x="20701" y="406272"/>
                </a:lnTo>
                <a:lnTo>
                  <a:pt x="1270" y="427100"/>
                </a:lnTo>
                <a:lnTo>
                  <a:pt x="21463" y="447166"/>
                </a:lnTo>
                <a:lnTo>
                  <a:pt x="52705" y="411987"/>
                </a:lnTo>
                <a:lnTo>
                  <a:pt x="77216" y="372744"/>
                </a:lnTo>
                <a:lnTo>
                  <a:pt x="94996" y="330580"/>
                </a:lnTo>
                <a:lnTo>
                  <a:pt x="106045" y="286130"/>
                </a:lnTo>
                <a:lnTo>
                  <a:pt x="110363" y="240283"/>
                </a:lnTo>
                <a:lnTo>
                  <a:pt x="110363" y="224789"/>
                </a:lnTo>
                <a:lnTo>
                  <a:pt x="105664" y="178180"/>
                </a:lnTo>
                <a:lnTo>
                  <a:pt x="94488" y="132079"/>
                </a:lnTo>
                <a:lnTo>
                  <a:pt x="76835" y="86740"/>
                </a:lnTo>
                <a:lnTo>
                  <a:pt x="55975" y="48870"/>
                </a:lnTo>
                <a:lnTo>
                  <a:pt x="37272" y="42585"/>
                </a:lnTo>
                <a:close/>
              </a:path>
              <a:path w="128905" h="447675">
                <a:moveTo>
                  <a:pt x="0" y="0"/>
                </a:moveTo>
                <a:lnTo>
                  <a:pt x="23368" y="121411"/>
                </a:lnTo>
                <a:lnTo>
                  <a:pt x="24892" y="129158"/>
                </a:lnTo>
                <a:lnTo>
                  <a:pt x="32385" y="134238"/>
                </a:lnTo>
                <a:lnTo>
                  <a:pt x="40132" y="132714"/>
                </a:lnTo>
                <a:lnTo>
                  <a:pt x="47879" y="131317"/>
                </a:lnTo>
                <a:lnTo>
                  <a:pt x="52959" y="123824"/>
                </a:lnTo>
                <a:lnTo>
                  <a:pt x="51435" y="116077"/>
                </a:lnTo>
                <a:lnTo>
                  <a:pt x="46366" y="89776"/>
                </a:lnTo>
                <a:lnTo>
                  <a:pt x="20193" y="46735"/>
                </a:lnTo>
                <a:lnTo>
                  <a:pt x="7620" y="30352"/>
                </a:lnTo>
                <a:lnTo>
                  <a:pt x="29718" y="12191"/>
                </a:lnTo>
                <a:lnTo>
                  <a:pt x="36300" y="12191"/>
                </a:lnTo>
                <a:lnTo>
                  <a:pt x="0" y="0"/>
                </a:lnTo>
                <a:close/>
              </a:path>
              <a:path w="128905" h="447675">
                <a:moveTo>
                  <a:pt x="29718" y="12191"/>
                </a:moveTo>
                <a:lnTo>
                  <a:pt x="7620" y="30352"/>
                </a:lnTo>
                <a:lnTo>
                  <a:pt x="10795" y="34289"/>
                </a:lnTo>
                <a:lnTo>
                  <a:pt x="20193" y="46735"/>
                </a:lnTo>
                <a:lnTo>
                  <a:pt x="28956" y="59562"/>
                </a:lnTo>
                <a:lnTo>
                  <a:pt x="37084" y="72643"/>
                </a:lnTo>
                <a:lnTo>
                  <a:pt x="44450" y="85978"/>
                </a:lnTo>
                <a:lnTo>
                  <a:pt x="46366" y="89776"/>
                </a:lnTo>
                <a:lnTo>
                  <a:pt x="37272" y="42585"/>
                </a:lnTo>
                <a:lnTo>
                  <a:pt x="14097" y="34797"/>
                </a:lnTo>
                <a:lnTo>
                  <a:pt x="32639" y="18541"/>
                </a:lnTo>
                <a:lnTo>
                  <a:pt x="34792" y="18541"/>
                </a:lnTo>
                <a:lnTo>
                  <a:pt x="32893" y="16001"/>
                </a:lnTo>
                <a:lnTo>
                  <a:pt x="29718" y="12191"/>
                </a:lnTo>
                <a:close/>
              </a:path>
              <a:path w="128905" h="447675">
                <a:moveTo>
                  <a:pt x="36300" y="12191"/>
                </a:moveTo>
                <a:lnTo>
                  <a:pt x="29718" y="12191"/>
                </a:lnTo>
                <a:lnTo>
                  <a:pt x="32893" y="16001"/>
                </a:lnTo>
                <a:lnTo>
                  <a:pt x="43053" y="29590"/>
                </a:lnTo>
                <a:lnTo>
                  <a:pt x="52578" y="43433"/>
                </a:lnTo>
                <a:lnTo>
                  <a:pt x="55975" y="48870"/>
                </a:lnTo>
                <a:lnTo>
                  <a:pt x="115697" y="68960"/>
                </a:lnTo>
                <a:lnTo>
                  <a:pt x="123698" y="64896"/>
                </a:lnTo>
                <a:lnTo>
                  <a:pt x="126238" y="57403"/>
                </a:lnTo>
                <a:lnTo>
                  <a:pt x="128778" y="50037"/>
                </a:lnTo>
                <a:lnTo>
                  <a:pt x="124714" y="41909"/>
                </a:lnTo>
                <a:lnTo>
                  <a:pt x="36300" y="12191"/>
                </a:lnTo>
                <a:close/>
              </a:path>
              <a:path w="128905" h="447675">
                <a:moveTo>
                  <a:pt x="34792" y="18541"/>
                </a:moveTo>
                <a:lnTo>
                  <a:pt x="32639" y="18541"/>
                </a:lnTo>
                <a:lnTo>
                  <a:pt x="37272" y="42585"/>
                </a:lnTo>
                <a:lnTo>
                  <a:pt x="55975" y="48870"/>
                </a:lnTo>
                <a:lnTo>
                  <a:pt x="52578" y="43433"/>
                </a:lnTo>
                <a:lnTo>
                  <a:pt x="43053" y="29590"/>
                </a:lnTo>
                <a:lnTo>
                  <a:pt x="34792" y="18541"/>
                </a:lnTo>
                <a:close/>
              </a:path>
              <a:path w="128905" h="447675">
                <a:moveTo>
                  <a:pt x="32639" y="18541"/>
                </a:moveTo>
                <a:lnTo>
                  <a:pt x="14097" y="34797"/>
                </a:lnTo>
                <a:lnTo>
                  <a:pt x="37272" y="42585"/>
                </a:lnTo>
                <a:lnTo>
                  <a:pt x="32639" y="1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8340" y="3384422"/>
            <a:ext cx="39179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46950" y="5795962"/>
            <a:ext cx="301625" cy="113030"/>
          </a:xfrm>
          <a:custGeom>
            <a:avLst/>
            <a:gdLst/>
            <a:ahLst/>
            <a:cxnLst/>
            <a:rect l="l" t="t" r="r" b="b"/>
            <a:pathLst>
              <a:path w="301625" h="113029">
                <a:moveTo>
                  <a:pt x="0" y="112712"/>
                </a:moveTo>
                <a:lnTo>
                  <a:pt x="301625" y="112712"/>
                </a:lnTo>
                <a:lnTo>
                  <a:pt x="301625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46950" y="5795962"/>
            <a:ext cx="301625" cy="113030"/>
          </a:xfrm>
          <a:custGeom>
            <a:avLst/>
            <a:gdLst/>
            <a:ahLst/>
            <a:cxnLst/>
            <a:rect l="l" t="t" r="r" b="b"/>
            <a:pathLst>
              <a:path w="301625" h="113029">
                <a:moveTo>
                  <a:pt x="0" y="112712"/>
                </a:moveTo>
                <a:lnTo>
                  <a:pt x="301625" y="112712"/>
                </a:lnTo>
                <a:lnTo>
                  <a:pt x="301625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89825" y="5738812"/>
            <a:ext cx="913130" cy="211454"/>
          </a:xfrm>
          <a:custGeom>
            <a:avLst/>
            <a:gdLst/>
            <a:ahLst/>
            <a:cxnLst/>
            <a:rect l="l" t="t" r="r" b="b"/>
            <a:pathLst>
              <a:path w="913129" h="211454">
                <a:moveTo>
                  <a:pt x="877569" y="0"/>
                </a:moveTo>
                <a:lnTo>
                  <a:pt x="35179" y="0"/>
                </a:lnTo>
                <a:lnTo>
                  <a:pt x="21484" y="2766"/>
                </a:lnTo>
                <a:lnTo>
                  <a:pt x="10302" y="10309"/>
                </a:lnTo>
                <a:lnTo>
                  <a:pt x="2764" y="21495"/>
                </a:lnTo>
                <a:lnTo>
                  <a:pt x="0" y="35191"/>
                </a:lnTo>
                <a:lnTo>
                  <a:pt x="0" y="175945"/>
                </a:lnTo>
                <a:lnTo>
                  <a:pt x="2764" y="189641"/>
                </a:lnTo>
                <a:lnTo>
                  <a:pt x="10302" y="200828"/>
                </a:lnTo>
                <a:lnTo>
                  <a:pt x="21484" y="208371"/>
                </a:lnTo>
                <a:lnTo>
                  <a:pt x="35179" y="211137"/>
                </a:lnTo>
                <a:lnTo>
                  <a:pt x="877569" y="211137"/>
                </a:lnTo>
                <a:lnTo>
                  <a:pt x="891284" y="208371"/>
                </a:lnTo>
                <a:lnTo>
                  <a:pt x="902509" y="200828"/>
                </a:lnTo>
                <a:lnTo>
                  <a:pt x="910091" y="189641"/>
                </a:lnTo>
                <a:lnTo>
                  <a:pt x="912876" y="175945"/>
                </a:lnTo>
                <a:lnTo>
                  <a:pt x="912876" y="35191"/>
                </a:lnTo>
                <a:lnTo>
                  <a:pt x="910091" y="21495"/>
                </a:lnTo>
                <a:lnTo>
                  <a:pt x="902509" y="10309"/>
                </a:lnTo>
                <a:lnTo>
                  <a:pt x="891284" y="2766"/>
                </a:lnTo>
                <a:lnTo>
                  <a:pt x="8775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89825" y="5738812"/>
            <a:ext cx="913130" cy="211454"/>
          </a:xfrm>
          <a:custGeom>
            <a:avLst/>
            <a:gdLst/>
            <a:ahLst/>
            <a:cxnLst/>
            <a:rect l="l" t="t" r="r" b="b"/>
            <a:pathLst>
              <a:path w="913129" h="211454">
                <a:moveTo>
                  <a:pt x="0" y="35191"/>
                </a:moveTo>
                <a:lnTo>
                  <a:pt x="2764" y="21495"/>
                </a:lnTo>
                <a:lnTo>
                  <a:pt x="10302" y="10309"/>
                </a:lnTo>
                <a:lnTo>
                  <a:pt x="21484" y="2766"/>
                </a:lnTo>
                <a:lnTo>
                  <a:pt x="35179" y="0"/>
                </a:lnTo>
                <a:lnTo>
                  <a:pt x="877569" y="0"/>
                </a:lnTo>
                <a:lnTo>
                  <a:pt x="891284" y="2766"/>
                </a:lnTo>
                <a:lnTo>
                  <a:pt x="902509" y="10309"/>
                </a:lnTo>
                <a:lnTo>
                  <a:pt x="910091" y="21495"/>
                </a:lnTo>
                <a:lnTo>
                  <a:pt x="912876" y="35191"/>
                </a:lnTo>
                <a:lnTo>
                  <a:pt x="912876" y="175945"/>
                </a:lnTo>
                <a:lnTo>
                  <a:pt x="910091" y="189641"/>
                </a:lnTo>
                <a:lnTo>
                  <a:pt x="902509" y="200828"/>
                </a:lnTo>
                <a:lnTo>
                  <a:pt x="891284" y="208371"/>
                </a:lnTo>
                <a:lnTo>
                  <a:pt x="877569" y="211137"/>
                </a:lnTo>
                <a:lnTo>
                  <a:pt x="35179" y="211137"/>
                </a:lnTo>
                <a:lnTo>
                  <a:pt x="21484" y="208371"/>
                </a:lnTo>
                <a:lnTo>
                  <a:pt x="10302" y="200828"/>
                </a:lnTo>
                <a:lnTo>
                  <a:pt x="2764" y="189641"/>
                </a:lnTo>
                <a:lnTo>
                  <a:pt x="0" y="175945"/>
                </a:lnTo>
                <a:lnTo>
                  <a:pt x="0" y="3519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5900" y="5695950"/>
            <a:ext cx="259079" cy="276225"/>
          </a:xfrm>
          <a:custGeom>
            <a:avLst/>
            <a:gdLst/>
            <a:ahLst/>
            <a:cxnLst/>
            <a:rect l="l" t="t" r="r" b="b"/>
            <a:pathLst>
              <a:path w="259079" h="276225">
                <a:moveTo>
                  <a:pt x="129413" y="0"/>
                </a:moveTo>
                <a:lnTo>
                  <a:pt x="88497" y="7041"/>
                </a:lnTo>
                <a:lnTo>
                  <a:pt x="52971" y="26648"/>
                </a:lnTo>
                <a:lnTo>
                  <a:pt x="24961" y="56545"/>
                </a:lnTo>
                <a:lnTo>
                  <a:pt x="6594" y="94458"/>
                </a:lnTo>
                <a:lnTo>
                  <a:pt x="0" y="138112"/>
                </a:lnTo>
                <a:lnTo>
                  <a:pt x="6594" y="181766"/>
                </a:lnTo>
                <a:lnTo>
                  <a:pt x="24961" y="219679"/>
                </a:lnTo>
                <a:lnTo>
                  <a:pt x="52971" y="249576"/>
                </a:lnTo>
                <a:lnTo>
                  <a:pt x="88497" y="269183"/>
                </a:lnTo>
                <a:lnTo>
                  <a:pt x="129413" y="276225"/>
                </a:lnTo>
                <a:lnTo>
                  <a:pt x="170279" y="269183"/>
                </a:lnTo>
                <a:lnTo>
                  <a:pt x="205799" y="249576"/>
                </a:lnTo>
                <a:lnTo>
                  <a:pt x="233828" y="219679"/>
                </a:lnTo>
                <a:lnTo>
                  <a:pt x="252218" y="181766"/>
                </a:lnTo>
                <a:lnTo>
                  <a:pt x="258826" y="138112"/>
                </a:lnTo>
                <a:lnTo>
                  <a:pt x="252218" y="94458"/>
                </a:lnTo>
                <a:lnTo>
                  <a:pt x="233828" y="56545"/>
                </a:lnTo>
                <a:lnTo>
                  <a:pt x="205799" y="26648"/>
                </a:lnTo>
                <a:lnTo>
                  <a:pt x="170279" y="7041"/>
                </a:lnTo>
                <a:lnTo>
                  <a:pt x="1294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5900" y="5695950"/>
            <a:ext cx="259079" cy="276225"/>
          </a:xfrm>
          <a:custGeom>
            <a:avLst/>
            <a:gdLst/>
            <a:ahLst/>
            <a:cxnLst/>
            <a:rect l="l" t="t" r="r" b="b"/>
            <a:pathLst>
              <a:path w="259079" h="276225">
                <a:moveTo>
                  <a:pt x="0" y="138112"/>
                </a:moveTo>
                <a:lnTo>
                  <a:pt x="6594" y="94458"/>
                </a:lnTo>
                <a:lnTo>
                  <a:pt x="24961" y="56545"/>
                </a:lnTo>
                <a:lnTo>
                  <a:pt x="52971" y="26648"/>
                </a:lnTo>
                <a:lnTo>
                  <a:pt x="88497" y="7041"/>
                </a:lnTo>
                <a:lnTo>
                  <a:pt x="129413" y="0"/>
                </a:lnTo>
                <a:lnTo>
                  <a:pt x="170279" y="7041"/>
                </a:lnTo>
                <a:lnTo>
                  <a:pt x="205799" y="26648"/>
                </a:lnTo>
                <a:lnTo>
                  <a:pt x="233828" y="56545"/>
                </a:lnTo>
                <a:lnTo>
                  <a:pt x="252218" y="94458"/>
                </a:lnTo>
                <a:lnTo>
                  <a:pt x="258826" y="138112"/>
                </a:lnTo>
                <a:lnTo>
                  <a:pt x="252218" y="181766"/>
                </a:lnTo>
                <a:lnTo>
                  <a:pt x="233828" y="219679"/>
                </a:lnTo>
                <a:lnTo>
                  <a:pt x="205799" y="249576"/>
                </a:lnTo>
                <a:lnTo>
                  <a:pt x="170279" y="269183"/>
                </a:lnTo>
                <a:lnTo>
                  <a:pt x="129413" y="276225"/>
                </a:lnTo>
                <a:lnTo>
                  <a:pt x="88497" y="269183"/>
                </a:lnTo>
                <a:lnTo>
                  <a:pt x="52971" y="249576"/>
                </a:lnTo>
                <a:lnTo>
                  <a:pt x="24961" y="219679"/>
                </a:lnTo>
                <a:lnTo>
                  <a:pt x="6594" y="181766"/>
                </a:lnTo>
                <a:lnTo>
                  <a:pt x="0" y="13811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13065" y="5395595"/>
            <a:ext cx="469900" cy="431165"/>
          </a:xfrm>
          <a:custGeom>
            <a:avLst/>
            <a:gdLst/>
            <a:ahLst/>
            <a:cxnLst/>
            <a:rect l="l" t="t" r="r" b="b"/>
            <a:pathLst>
              <a:path w="469900" h="431164">
                <a:moveTo>
                  <a:pt x="360632" y="0"/>
                </a:moveTo>
                <a:lnTo>
                  <a:pt x="11175" y="278434"/>
                </a:lnTo>
                <a:lnTo>
                  <a:pt x="0" y="299754"/>
                </a:lnTo>
                <a:lnTo>
                  <a:pt x="1210" y="311763"/>
                </a:lnTo>
                <a:lnTo>
                  <a:pt x="7111" y="322770"/>
                </a:lnTo>
                <a:lnTo>
                  <a:pt x="87629" y="419620"/>
                </a:lnTo>
                <a:lnTo>
                  <a:pt x="97395" y="427464"/>
                </a:lnTo>
                <a:lnTo>
                  <a:pt x="108981" y="430847"/>
                </a:lnTo>
                <a:lnTo>
                  <a:pt x="120973" y="429639"/>
                </a:lnTo>
                <a:lnTo>
                  <a:pt x="131952" y="423710"/>
                </a:lnTo>
                <a:lnTo>
                  <a:pt x="458342" y="152399"/>
                </a:lnTo>
                <a:lnTo>
                  <a:pt x="466175" y="142688"/>
                </a:lnTo>
                <a:lnTo>
                  <a:pt x="469566" y="131095"/>
                </a:lnTo>
                <a:lnTo>
                  <a:pt x="468362" y="119074"/>
                </a:lnTo>
                <a:lnTo>
                  <a:pt x="462406" y="108076"/>
                </a:lnTo>
                <a:lnTo>
                  <a:pt x="381888" y="11175"/>
                </a:lnTo>
                <a:lnTo>
                  <a:pt x="372195" y="3361"/>
                </a:lnTo>
                <a:lnTo>
                  <a:pt x="3606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13065" y="5395595"/>
            <a:ext cx="469900" cy="431165"/>
          </a:xfrm>
          <a:custGeom>
            <a:avLst/>
            <a:gdLst/>
            <a:ahLst/>
            <a:cxnLst/>
            <a:rect l="l" t="t" r="r" b="b"/>
            <a:pathLst>
              <a:path w="469900" h="431164">
                <a:moveTo>
                  <a:pt x="7111" y="322770"/>
                </a:moveTo>
                <a:lnTo>
                  <a:pt x="1210" y="311763"/>
                </a:lnTo>
                <a:lnTo>
                  <a:pt x="0" y="299754"/>
                </a:lnTo>
                <a:lnTo>
                  <a:pt x="3361" y="288169"/>
                </a:lnTo>
                <a:lnTo>
                  <a:pt x="11175" y="278434"/>
                </a:lnTo>
                <a:lnTo>
                  <a:pt x="337565" y="7111"/>
                </a:lnTo>
                <a:lnTo>
                  <a:pt x="348616" y="1210"/>
                </a:lnTo>
                <a:lnTo>
                  <a:pt x="360632" y="0"/>
                </a:lnTo>
                <a:lnTo>
                  <a:pt x="372195" y="3361"/>
                </a:lnTo>
                <a:lnTo>
                  <a:pt x="381888" y="11175"/>
                </a:lnTo>
                <a:lnTo>
                  <a:pt x="462406" y="108076"/>
                </a:lnTo>
                <a:lnTo>
                  <a:pt x="468362" y="119074"/>
                </a:lnTo>
                <a:lnTo>
                  <a:pt x="469566" y="131095"/>
                </a:lnTo>
                <a:lnTo>
                  <a:pt x="466175" y="142688"/>
                </a:lnTo>
                <a:lnTo>
                  <a:pt x="458342" y="152399"/>
                </a:lnTo>
                <a:lnTo>
                  <a:pt x="131952" y="423710"/>
                </a:lnTo>
                <a:lnTo>
                  <a:pt x="120973" y="429639"/>
                </a:lnTo>
                <a:lnTo>
                  <a:pt x="108981" y="430847"/>
                </a:lnTo>
                <a:lnTo>
                  <a:pt x="97395" y="427464"/>
                </a:lnTo>
                <a:lnTo>
                  <a:pt x="87629" y="419620"/>
                </a:lnTo>
                <a:lnTo>
                  <a:pt x="7111" y="3227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93710" y="5500623"/>
            <a:ext cx="299085" cy="284480"/>
          </a:xfrm>
          <a:custGeom>
            <a:avLst/>
            <a:gdLst/>
            <a:ahLst/>
            <a:cxnLst/>
            <a:rect l="l" t="t" r="r" b="b"/>
            <a:pathLst>
              <a:path w="299084" h="284479">
                <a:moveTo>
                  <a:pt x="75310" y="0"/>
                </a:moveTo>
                <a:lnTo>
                  <a:pt x="0" y="83820"/>
                </a:lnTo>
                <a:lnTo>
                  <a:pt x="223265" y="284302"/>
                </a:lnTo>
                <a:lnTo>
                  <a:pt x="298576" y="200444"/>
                </a:lnTo>
                <a:lnTo>
                  <a:pt x="7531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93710" y="5500623"/>
            <a:ext cx="299085" cy="284480"/>
          </a:xfrm>
          <a:custGeom>
            <a:avLst/>
            <a:gdLst/>
            <a:ahLst/>
            <a:cxnLst/>
            <a:rect l="l" t="t" r="r" b="b"/>
            <a:pathLst>
              <a:path w="299084" h="284479">
                <a:moveTo>
                  <a:pt x="75310" y="0"/>
                </a:moveTo>
                <a:lnTo>
                  <a:pt x="298576" y="200444"/>
                </a:lnTo>
                <a:lnTo>
                  <a:pt x="223265" y="284302"/>
                </a:lnTo>
                <a:lnTo>
                  <a:pt x="0" y="83820"/>
                </a:lnTo>
                <a:lnTo>
                  <a:pt x="75310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5968" y="5674956"/>
            <a:ext cx="298450" cy="457834"/>
          </a:xfrm>
          <a:custGeom>
            <a:avLst/>
            <a:gdLst/>
            <a:ahLst/>
            <a:cxnLst/>
            <a:rect l="l" t="t" r="r" b="b"/>
            <a:pathLst>
              <a:path w="298450" h="457835">
                <a:moveTo>
                  <a:pt x="223537" y="414858"/>
                </a:moveTo>
                <a:lnTo>
                  <a:pt x="163322" y="430060"/>
                </a:lnTo>
                <a:lnTo>
                  <a:pt x="158750" y="437832"/>
                </a:lnTo>
                <a:lnTo>
                  <a:pt x="162560" y="453136"/>
                </a:lnTo>
                <a:lnTo>
                  <a:pt x="170307" y="457771"/>
                </a:lnTo>
                <a:lnTo>
                  <a:pt x="275160" y="431292"/>
                </a:lnTo>
                <a:lnTo>
                  <a:pt x="266319" y="431292"/>
                </a:lnTo>
                <a:lnTo>
                  <a:pt x="257556" y="428459"/>
                </a:lnTo>
                <a:lnTo>
                  <a:pt x="239522" y="421754"/>
                </a:lnTo>
                <a:lnTo>
                  <a:pt x="223537" y="414858"/>
                </a:lnTo>
                <a:close/>
              </a:path>
              <a:path w="298450" h="457835">
                <a:moveTo>
                  <a:pt x="243456" y="409830"/>
                </a:moveTo>
                <a:lnTo>
                  <a:pt x="223537" y="414858"/>
                </a:lnTo>
                <a:lnTo>
                  <a:pt x="239522" y="421754"/>
                </a:lnTo>
                <a:lnTo>
                  <a:pt x="257556" y="428459"/>
                </a:lnTo>
                <a:lnTo>
                  <a:pt x="266319" y="431292"/>
                </a:lnTo>
                <a:lnTo>
                  <a:pt x="267525" y="427545"/>
                </a:lnTo>
                <a:lnTo>
                  <a:pt x="260350" y="427545"/>
                </a:lnTo>
                <a:lnTo>
                  <a:pt x="243456" y="409830"/>
                </a:lnTo>
                <a:close/>
              </a:path>
              <a:path w="298450" h="457835">
                <a:moveTo>
                  <a:pt x="197993" y="330098"/>
                </a:moveTo>
                <a:lnTo>
                  <a:pt x="186563" y="340995"/>
                </a:lnTo>
                <a:lnTo>
                  <a:pt x="186436" y="350037"/>
                </a:lnTo>
                <a:lnTo>
                  <a:pt x="212925" y="377815"/>
                </a:lnTo>
                <a:lnTo>
                  <a:pt x="249555" y="394995"/>
                </a:lnTo>
                <a:lnTo>
                  <a:pt x="275082" y="404075"/>
                </a:lnTo>
                <a:lnTo>
                  <a:pt x="266319" y="431292"/>
                </a:lnTo>
                <a:lnTo>
                  <a:pt x="275160" y="431292"/>
                </a:lnTo>
                <a:lnTo>
                  <a:pt x="297942" y="425538"/>
                </a:lnTo>
                <a:lnTo>
                  <a:pt x="207010" y="330314"/>
                </a:lnTo>
                <a:lnTo>
                  <a:pt x="197993" y="330098"/>
                </a:lnTo>
                <a:close/>
              </a:path>
              <a:path w="298450" h="457835">
                <a:moveTo>
                  <a:pt x="267208" y="403834"/>
                </a:moveTo>
                <a:lnTo>
                  <a:pt x="243456" y="409830"/>
                </a:lnTo>
                <a:lnTo>
                  <a:pt x="260350" y="427545"/>
                </a:lnTo>
                <a:lnTo>
                  <a:pt x="267208" y="403834"/>
                </a:lnTo>
                <a:close/>
              </a:path>
              <a:path w="298450" h="457835">
                <a:moveTo>
                  <a:pt x="274324" y="403834"/>
                </a:moveTo>
                <a:lnTo>
                  <a:pt x="267208" y="403834"/>
                </a:lnTo>
                <a:lnTo>
                  <a:pt x="260350" y="427545"/>
                </a:lnTo>
                <a:lnTo>
                  <a:pt x="267525" y="427545"/>
                </a:lnTo>
                <a:lnTo>
                  <a:pt x="275082" y="404075"/>
                </a:lnTo>
                <a:lnTo>
                  <a:pt x="274324" y="403834"/>
                </a:lnTo>
                <a:close/>
              </a:path>
              <a:path w="298450" h="457835">
                <a:moveTo>
                  <a:pt x="9652" y="0"/>
                </a:moveTo>
                <a:lnTo>
                  <a:pt x="5842" y="18008"/>
                </a:lnTo>
                <a:lnTo>
                  <a:pt x="2921" y="36271"/>
                </a:lnTo>
                <a:lnTo>
                  <a:pt x="1016" y="54305"/>
                </a:lnTo>
                <a:lnTo>
                  <a:pt x="0" y="72326"/>
                </a:lnTo>
                <a:lnTo>
                  <a:pt x="0" y="90373"/>
                </a:lnTo>
                <a:lnTo>
                  <a:pt x="5715" y="143332"/>
                </a:lnTo>
                <a:lnTo>
                  <a:pt x="19304" y="194462"/>
                </a:lnTo>
                <a:lnTo>
                  <a:pt x="40259" y="243154"/>
                </a:lnTo>
                <a:lnTo>
                  <a:pt x="68199" y="288353"/>
                </a:lnTo>
                <a:lnTo>
                  <a:pt x="102616" y="329603"/>
                </a:lnTo>
                <a:lnTo>
                  <a:pt x="143002" y="366115"/>
                </a:lnTo>
                <a:lnTo>
                  <a:pt x="188722" y="397090"/>
                </a:lnTo>
                <a:lnTo>
                  <a:pt x="223537" y="414858"/>
                </a:lnTo>
                <a:lnTo>
                  <a:pt x="243456" y="409830"/>
                </a:lnTo>
                <a:lnTo>
                  <a:pt x="212925" y="377815"/>
                </a:lnTo>
                <a:lnTo>
                  <a:pt x="202438" y="372033"/>
                </a:lnTo>
                <a:lnTo>
                  <a:pt x="187833" y="363042"/>
                </a:lnTo>
                <a:lnTo>
                  <a:pt x="147066" y="332486"/>
                </a:lnTo>
                <a:lnTo>
                  <a:pt x="111506" y="297078"/>
                </a:lnTo>
                <a:lnTo>
                  <a:pt x="81661" y="257581"/>
                </a:lnTo>
                <a:lnTo>
                  <a:pt x="58166" y="214757"/>
                </a:lnTo>
                <a:lnTo>
                  <a:pt x="41148" y="169049"/>
                </a:lnTo>
                <a:lnTo>
                  <a:pt x="31242" y="121348"/>
                </a:lnTo>
                <a:lnTo>
                  <a:pt x="28575" y="72326"/>
                </a:lnTo>
                <a:lnTo>
                  <a:pt x="29591" y="55880"/>
                </a:lnTo>
                <a:lnTo>
                  <a:pt x="31242" y="39243"/>
                </a:lnTo>
                <a:lnTo>
                  <a:pt x="34036" y="22631"/>
                </a:lnTo>
                <a:lnTo>
                  <a:pt x="37592" y="5981"/>
                </a:lnTo>
                <a:lnTo>
                  <a:pt x="9652" y="0"/>
                </a:lnTo>
                <a:close/>
              </a:path>
              <a:path w="298450" h="457835">
                <a:moveTo>
                  <a:pt x="212925" y="377815"/>
                </a:moveTo>
                <a:lnTo>
                  <a:pt x="243456" y="409830"/>
                </a:lnTo>
                <a:lnTo>
                  <a:pt x="267208" y="403834"/>
                </a:lnTo>
                <a:lnTo>
                  <a:pt x="274324" y="403834"/>
                </a:lnTo>
                <a:lnTo>
                  <a:pt x="266192" y="401243"/>
                </a:lnTo>
                <a:lnTo>
                  <a:pt x="249555" y="394995"/>
                </a:lnTo>
                <a:lnTo>
                  <a:pt x="233426" y="388023"/>
                </a:lnTo>
                <a:lnTo>
                  <a:pt x="217551" y="380365"/>
                </a:lnTo>
                <a:lnTo>
                  <a:pt x="212925" y="377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68997" y="5400675"/>
            <a:ext cx="94805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350" b="1" spc="7" baseline="-21604" dirty="0">
                <a:latin typeface="Calibri"/>
                <a:cs typeface="Calibri"/>
              </a:rPr>
              <a:t>ax</a:t>
            </a:r>
            <a:endParaRPr sz="1350" baseline="-21604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dirty="0">
                <a:latin typeface="Calibri"/>
                <a:cs typeface="Calibri"/>
              </a:rPr>
              <a:t>MeO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334250" y="3630612"/>
            <a:ext cx="300355" cy="113030"/>
          </a:xfrm>
          <a:custGeom>
            <a:avLst/>
            <a:gdLst/>
            <a:ahLst/>
            <a:cxnLst/>
            <a:rect l="l" t="t" r="r" b="b"/>
            <a:pathLst>
              <a:path w="300354" h="113029">
                <a:moveTo>
                  <a:pt x="0" y="112712"/>
                </a:moveTo>
                <a:lnTo>
                  <a:pt x="300037" y="112712"/>
                </a:lnTo>
                <a:lnTo>
                  <a:pt x="300037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34250" y="3630612"/>
            <a:ext cx="300355" cy="113030"/>
          </a:xfrm>
          <a:custGeom>
            <a:avLst/>
            <a:gdLst/>
            <a:ahLst/>
            <a:cxnLst/>
            <a:rect l="l" t="t" r="r" b="b"/>
            <a:pathLst>
              <a:path w="300354" h="113029">
                <a:moveTo>
                  <a:pt x="0" y="112712"/>
                </a:moveTo>
                <a:lnTo>
                  <a:pt x="300037" y="112712"/>
                </a:lnTo>
                <a:lnTo>
                  <a:pt x="300037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77125" y="3589401"/>
            <a:ext cx="913130" cy="195580"/>
          </a:xfrm>
          <a:custGeom>
            <a:avLst/>
            <a:gdLst/>
            <a:ahLst/>
            <a:cxnLst/>
            <a:rect l="l" t="t" r="r" b="b"/>
            <a:pathLst>
              <a:path w="913129" h="195579">
                <a:moveTo>
                  <a:pt x="880237" y="0"/>
                </a:moveTo>
                <a:lnTo>
                  <a:pt x="32512" y="0"/>
                </a:lnTo>
                <a:lnTo>
                  <a:pt x="19877" y="2543"/>
                </a:lnTo>
                <a:lnTo>
                  <a:pt x="9540" y="9493"/>
                </a:lnTo>
                <a:lnTo>
                  <a:pt x="2561" y="19823"/>
                </a:lnTo>
                <a:lnTo>
                  <a:pt x="0" y="32512"/>
                </a:lnTo>
                <a:lnTo>
                  <a:pt x="0" y="162687"/>
                </a:lnTo>
                <a:lnTo>
                  <a:pt x="2561" y="175321"/>
                </a:lnTo>
                <a:lnTo>
                  <a:pt x="9540" y="185658"/>
                </a:lnTo>
                <a:lnTo>
                  <a:pt x="19877" y="192637"/>
                </a:lnTo>
                <a:lnTo>
                  <a:pt x="32512" y="195199"/>
                </a:lnTo>
                <a:lnTo>
                  <a:pt x="880237" y="195199"/>
                </a:lnTo>
                <a:lnTo>
                  <a:pt x="892944" y="192637"/>
                </a:lnTo>
                <a:lnTo>
                  <a:pt x="903319" y="185658"/>
                </a:lnTo>
                <a:lnTo>
                  <a:pt x="910312" y="175321"/>
                </a:lnTo>
                <a:lnTo>
                  <a:pt x="912876" y="162687"/>
                </a:lnTo>
                <a:lnTo>
                  <a:pt x="912876" y="32512"/>
                </a:lnTo>
                <a:lnTo>
                  <a:pt x="910312" y="19823"/>
                </a:lnTo>
                <a:lnTo>
                  <a:pt x="903319" y="9493"/>
                </a:lnTo>
                <a:lnTo>
                  <a:pt x="892944" y="2543"/>
                </a:lnTo>
                <a:lnTo>
                  <a:pt x="88023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77125" y="3589401"/>
            <a:ext cx="913130" cy="195580"/>
          </a:xfrm>
          <a:custGeom>
            <a:avLst/>
            <a:gdLst/>
            <a:ahLst/>
            <a:cxnLst/>
            <a:rect l="l" t="t" r="r" b="b"/>
            <a:pathLst>
              <a:path w="913129" h="195579">
                <a:moveTo>
                  <a:pt x="0" y="32512"/>
                </a:moveTo>
                <a:lnTo>
                  <a:pt x="2561" y="19823"/>
                </a:lnTo>
                <a:lnTo>
                  <a:pt x="9540" y="9493"/>
                </a:lnTo>
                <a:lnTo>
                  <a:pt x="19877" y="2543"/>
                </a:lnTo>
                <a:lnTo>
                  <a:pt x="32512" y="0"/>
                </a:lnTo>
                <a:lnTo>
                  <a:pt x="880237" y="0"/>
                </a:lnTo>
                <a:lnTo>
                  <a:pt x="892944" y="2543"/>
                </a:lnTo>
                <a:lnTo>
                  <a:pt x="903319" y="9493"/>
                </a:lnTo>
                <a:lnTo>
                  <a:pt x="910312" y="19823"/>
                </a:lnTo>
                <a:lnTo>
                  <a:pt x="912876" y="32512"/>
                </a:lnTo>
                <a:lnTo>
                  <a:pt x="912876" y="162687"/>
                </a:lnTo>
                <a:lnTo>
                  <a:pt x="910312" y="175321"/>
                </a:lnTo>
                <a:lnTo>
                  <a:pt x="903319" y="185658"/>
                </a:lnTo>
                <a:lnTo>
                  <a:pt x="892944" y="192637"/>
                </a:lnTo>
                <a:lnTo>
                  <a:pt x="880237" y="195199"/>
                </a:lnTo>
                <a:lnTo>
                  <a:pt x="32512" y="195199"/>
                </a:lnTo>
                <a:lnTo>
                  <a:pt x="19877" y="192637"/>
                </a:lnTo>
                <a:lnTo>
                  <a:pt x="9540" y="185658"/>
                </a:lnTo>
                <a:lnTo>
                  <a:pt x="2561" y="175321"/>
                </a:lnTo>
                <a:lnTo>
                  <a:pt x="0" y="162687"/>
                </a:lnTo>
                <a:lnTo>
                  <a:pt x="0" y="3251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21676" y="3547998"/>
            <a:ext cx="262255" cy="260350"/>
          </a:xfrm>
          <a:custGeom>
            <a:avLst/>
            <a:gdLst/>
            <a:ahLst/>
            <a:cxnLst/>
            <a:rect l="l" t="t" r="r" b="b"/>
            <a:pathLst>
              <a:path w="262254" h="260350">
                <a:moveTo>
                  <a:pt x="130937" y="0"/>
                </a:moveTo>
                <a:lnTo>
                  <a:pt x="79938" y="10231"/>
                </a:lnTo>
                <a:lnTo>
                  <a:pt x="38322" y="38131"/>
                </a:lnTo>
                <a:lnTo>
                  <a:pt x="10279" y="79509"/>
                </a:lnTo>
                <a:lnTo>
                  <a:pt x="0" y="130175"/>
                </a:lnTo>
                <a:lnTo>
                  <a:pt x="10279" y="180893"/>
                </a:lnTo>
                <a:lnTo>
                  <a:pt x="38322" y="222265"/>
                </a:lnTo>
                <a:lnTo>
                  <a:pt x="79938" y="250136"/>
                </a:lnTo>
                <a:lnTo>
                  <a:pt x="130937" y="260350"/>
                </a:lnTo>
                <a:lnTo>
                  <a:pt x="181881" y="250136"/>
                </a:lnTo>
                <a:lnTo>
                  <a:pt x="223504" y="222265"/>
                </a:lnTo>
                <a:lnTo>
                  <a:pt x="251577" y="180893"/>
                </a:lnTo>
                <a:lnTo>
                  <a:pt x="261874" y="130175"/>
                </a:lnTo>
                <a:lnTo>
                  <a:pt x="251577" y="79509"/>
                </a:lnTo>
                <a:lnTo>
                  <a:pt x="223504" y="38131"/>
                </a:lnTo>
                <a:lnTo>
                  <a:pt x="181881" y="10231"/>
                </a:lnTo>
                <a:lnTo>
                  <a:pt x="13093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21676" y="3547998"/>
            <a:ext cx="262255" cy="260350"/>
          </a:xfrm>
          <a:custGeom>
            <a:avLst/>
            <a:gdLst/>
            <a:ahLst/>
            <a:cxnLst/>
            <a:rect l="l" t="t" r="r" b="b"/>
            <a:pathLst>
              <a:path w="262254" h="260350">
                <a:moveTo>
                  <a:pt x="0" y="130175"/>
                </a:moveTo>
                <a:lnTo>
                  <a:pt x="10279" y="79509"/>
                </a:lnTo>
                <a:lnTo>
                  <a:pt x="38322" y="38131"/>
                </a:lnTo>
                <a:lnTo>
                  <a:pt x="79938" y="10231"/>
                </a:lnTo>
                <a:lnTo>
                  <a:pt x="130937" y="0"/>
                </a:lnTo>
                <a:lnTo>
                  <a:pt x="181881" y="10231"/>
                </a:lnTo>
                <a:lnTo>
                  <a:pt x="223504" y="38131"/>
                </a:lnTo>
                <a:lnTo>
                  <a:pt x="251577" y="79509"/>
                </a:lnTo>
                <a:lnTo>
                  <a:pt x="261874" y="130175"/>
                </a:lnTo>
                <a:lnTo>
                  <a:pt x="251577" y="180893"/>
                </a:lnTo>
                <a:lnTo>
                  <a:pt x="223504" y="222265"/>
                </a:lnTo>
                <a:lnTo>
                  <a:pt x="181881" y="250136"/>
                </a:lnTo>
                <a:lnTo>
                  <a:pt x="130937" y="260350"/>
                </a:lnTo>
                <a:lnTo>
                  <a:pt x="79938" y="250136"/>
                </a:lnTo>
                <a:lnTo>
                  <a:pt x="38322" y="222265"/>
                </a:lnTo>
                <a:lnTo>
                  <a:pt x="10279" y="180893"/>
                </a:lnTo>
                <a:lnTo>
                  <a:pt x="0" y="13017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15206" y="3692689"/>
            <a:ext cx="490855" cy="387350"/>
          </a:xfrm>
          <a:custGeom>
            <a:avLst/>
            <a:gdLst/>
            <a:ahLst/>
            <a:cxnLst/>
            <a:rect l="l" t="t" r="r" b="b"/>
            <a:pathLst>
              <a:path w="490854" h="387350">
                <a:moveTo>
                  <a:pt x="99292" y="0"/>
                </a:moveTo>
                <a:lnTo>
                  <a:pt x="4081" y="122136"/>
                </a:lnTo>
                <a:lnTo>
                  <a:pt x="0" y="133788"/>
                </a:lnTo>
                <a:lnTo>
                  <a:pt x="668" y="145726"/>
                </a:lnTo>
                <a:lnTo>
                  <a:pt x="5742" y="156569"/>
                </a:lnTo>
                <a:lnTo>
                  <a:pt x="14876" y="164935"/>
                </a:lnTo>
                <a:lnTo>
                  <a:pt x="379747" y="382867"/>
                </a:lnTo>
                <a:lnTo>
                  <a:pt x="391400" y="387020"/>
                </a:lnTo>
                <a:lnTo>
                  <a:pt x="403338" y="386375"/>
                </a:lnTo>
                <a:lnTo>
                  <a:pt x="414180" y="381277"/>
                </a:lnTo>
                <a:lnTo>
                  <a:pt x="422546" y="372072"/>
                </a:lnTo>
                <a:lnTo>
                  <a:pt x="486554" y="264884"/>
                </a:lnTo>
                <a:lnTo>
                  <a:pt x="490708" y="253232"/>
                </a:lnTo>
                <a:lnTo>
                  <a:pt x="490063" y="241294"/>
                </a:lnTo>
                <a:lnTo>
                  <a:pt x="484965" y="230451"/>
                </a:lnTo>
                <a:lnTo>
                  <a:pt x="475759" y="222085"/>
                </a:lnTo>
                <a:lnTo>
                  <a:pt x="111015" y="4153"/>
                </a:lnTo>
                <a:lnTo>
                  <a:pt x="992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15206" y="3692689"/>
            <a:ext cx="490855" cy="387350"/>
          </a:xfrm>
          <a:custGeom>
            <a:avLst/>
            <a:gdLst/>
            <a:ahLst/>
            <a:cxnLst/>
            <a:rect l="l" t="t" r="r" b="b"/>
            <a:pathLst>
              <a:path w="490854" h="387350">
                <a:moveTo>
                  <a:pt x="422546" y="372072"/>
                </a:moveTo>
                <a:lnTo>
                  <a:pt x="414180" y="381277"/>
                </a:lnTo>
                <a:lnTo>
                  <a:pt x="403338" y="386375"/>
                </a:lnTo>
                <a:lnTo>
                  <a:pt x="391400" y="387020"/>
                </a:lnTo>
                <a:lnTo>
                  <a:pt x="379747" y="382867"/>
                </a:lnTo>
                <a:lnTo>
                  <a:pt x="14876" y="164935"/>
                </a:lnTo>
                <a:lnTo>
                  <a:pt x="5742" y="156569"/>
                </a:lnTo>
                <a:lnTo>
                  <a:pt x="668" y="145726"/>
                </a:lnTo>
                <a:lnTo>
                  <a:pt x="0" y="133788"/>
                </a:lnTo>
                <a:lnTo>
                  <a:pt x="4081" y="122136"/>
                </a:lnTo>
                <a:lnTo>
                  <a:pt x="68216" y="14948"/>
                </a:lnTo>
                <a:lnTo>
                  <a:pt x="76511" y="5742"/>
                </a:lnTo>
                <a:lnTo>
                  <a:pt x="87330" y="644"/>
                </a:lnTo>
                <a:lnTo>
                  <a:pt x="99292" y="0"/>
                </a:lnTo>
                <a:lnTo>
                  <a:pt x="111015" y="4153"/>
                </a:lnTo>
                <a:lnTo>
                  <a:pt x="475759" y="222085"/>
                </a:lnTo>
                <a:lnTo>
                  <a:pt x="484965" y="230451"/>
                </a:lnTo>
                <a:lnTo>
                  <a:pt x="490063" y="241294"/>
                </a:lnTo>
                <a:lnTo>
                  <a:pt x="490708" y="253232"/>
                </a:lnTo>
                <a:lnTo>
                  <a:pt x="486554" y="264884"/>
                </a:lnTo>
                <a:lnTo>
                  <a:pt x="422546" y="37207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63382" y="3228720"/>
            <a:ext cx="191135" cy="320040"/>
          </a:xfrm>
          <a:custGeom>
            <a:avLst/>
            <a:gdLst/>
            <a:ahLst/>
            <a:cxnLst/>
            <a:rect l="l" t="t" r="r" b="b"/>
            <a:pathLst>
              <a:path w="191134" h="320039">
                <a:moveTo>
                  <a:pt x="108330" y="0"/>
                </a:moveTo>
                <a:lnTo>
                  <a:pt x="0" y="31115"/>
                </a:lnTo>
                <a:lnTo>
                  <a:pt x="82803" y="319532"/>
                </a:lnTo>
                <a:lnTo>
                  <a:pt x="191134" y="288417"/>
                </a:lnTo>
                <a:lnTo>
                  <a:pt x="1083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63382" y="3228720"/>
            <a:ext cx="191135" cy="320040"/>
          </a:xfrm>
          <a:custGeom>
            <a:avLst/>
            <a:gdLst/>
            <a:ahLst/>
            <a:cxnLst/>
            <a:rect l="l" t="t" r="r" b="b"/>
            <a:pathLst>
              <a:path w="191134" h="320039">
                <a:moveTo>
                  <a:pt x="82803" y="319532"/>
                </a:moveTo>
                <a:lnTo>
                  <a:pt x="0" y="31115"/>
                </a:lnTo>
                <a:lnTo>
                  <a:pt x="108330" y="0"/>
                </a:lnTo>
                <a:lnTo>
                  <a:pt x="191134" y="288417"/>
                </a:lnTo>
                <a:lnTo>
                  <a:pt x="82803" y="319532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53628" y="3433953"/>
            <a:ext cx="128905" cy="448945"/>
          </a:xfrm>
          <a:custGeom>
            <a:avLst/>
            <a:gdLst/>
            <a:ahLst/>
            <a:cxnLst/>
            <a:rect l="l" t="t" r="r" b="b"/>
            <a:pathLst>
              <a:path w="128904" h="448945">
                <a:moveTo>
                  <a:pt x="37381" y="42653"/>
                </a:moveTo>
                <a:lnTo>
                  <a:pt x="46323" y="89373"/>
                </a:lnTo>
                <a:lnTo>
                  <a:pt x="51562" y="99948"/>
                </a:lnTo>
                <a:lnTo>
                  <a:pt x="57658" y="113664"/>
                </a:lnTo>
                <a:lnTo>
                  <a:pt x="72009" y="155955"/>
                </a:lnTo>
                <a:lnTo>
                  <a:pt x="80264" y="198627"/>
                </a:lnTo>
                <a:lnTo>
                  <a:pt x="82296" y="241299"/>
                </a:lnTo>
                <a:lnTo>
                  <a:pt x="81661" y="255523"/>
                </a:lnTo>
                <a:lnTo>
                  <a:pt x="75692" y="296925"/>
                </a:lnTo>
                <a:lnTo>
                  <a:pt x="63627" y="336676"/>
                </a:lnTo>
                <a:lnTo>
                  <a:pt x="45466" y="373887"/>
                </a:lnTo>
                <a:lnTo>
                  <a:pt x="21209" y="408050"/>
                </a:lnTo>
                <a:lnTo>
                  <a:pt x="1651" y="428751"/>
                </a:lnTo>
                <a:lnTo>
                  <a:pt x="21971" y="448817"/>
                </a:lnTo>
                <a:lnTo>
                  <a:pt x="53340" y="413511"/>
                </a:lnTo>
                <a:lnTo>
                  <a:pt x="77978" y="374268"/>
                </a:lnTo>
                <a:lnTo>
                  <a:pt x="95631" y="331850"/>
                </a:lnTo>
                <a:lnTo>
                  <a:pt x="106680" y="287273"/>
                </a:lnTo>
                <a:lnTo>
                  <a:pt x="110871" y="241299"/>
                </a:lnTo>
                <a:lnTo>
                  <a:pt x="110871" y="225805"/>
                </a:lnTo>
                <a:lnTo>
                  <a:pt x="106172" y="178942"/>
                </a:lnTo>
                <a:lnTo>
                  <a:pt x="94996" y="132587"/>
                </a:lnTo>
                <a:lnTo>
                  <a:pt x="77216" y="87121"/>
                </a:lnTo>
                <a:lnTo>
                  <a:pt x="56203" y="49004"/>
                </a:lnTo>
                <a:lnTo>
                  <a:pt x="37381" y="42653"/>
                </a:lnTo>
                <a:close/>
              </a:path>
              <a:path w="128904" h="448945">
                <a:moveTo>
                  <a:pt x="0" y="0"/>
                </a:moveTo>
                <a:lnTo>
                  <a:pt x="23495" y="121411"/>
                </a:lnTo>
                <a:lnTo>
                  <a:pt x="24892" y="129158"/>
                </a:lnTo>
                <a:lnTo>
                  <a:pt x="32385" y="134238"/>
                </a:lnTo>
                <a:lnTo>
                  <a:pt x="40132" y="132841"/>
                </a:lnTo>
                <a:lnTo>
                  <a:pt x="47879" y="131317"/>
                </a:lnTo>
                <a:lnTo>
                  <a:pt x="52959" y="123824"/>
                </a:lnTo>
                <a:lnTo>
                  <a:pt x="51435" y="116077"/>
                </a:lnTo>
                <a:lnTo>
                  <a:pt x="46323" y="89373"/>
                </a:lnTo>
                <a:lnTo>
                  <a:pt x="20320" y="46989"/>
                </a:lnTo>
                <a:lnTo>
                  <a:pt x="7747" y="30479"/>
                </a:lnTo>
                <a:lnTo>
                  <a:pt x="29718" y="12191"/>
                </a:lnTo>
                <a:lnTo>
                  <a:pt x="36340" y="12191"/>
                </a:lnTo>
                <a:lnTo>
                  <a:pt x="0" y="0"/>
                </a:lnTo>
                <a:close/>
              </a:path>
              <a:path w="128904" h="448945">
                <a:moveTo>
                  <a:pt x="29718" y="12191"/>
                </a:moveTo>
                <a:lnTo>
                  <a:pt x="7747" y="30479"/>
                </a:lnTo>
                <a:lnTo>
                  <a:pt x="11049" y="34416"/>
                </a:lnTo>
                <a:lnTo>
                  <a:pt x="20320" y="46989"/>
                </a:lnTo>
                <a:lnTo>
                  <a:pt x="29337" y="59816"/>
                </a:lnTo>
                <a:lnTo>
                  <a:pt x="37338" y="72897"/>
                </a:lnTo>
                <a:lnTo>
                  <a:pt x="44831" y="86359"/>
                </a:lnTo>
                <a:lnTo>
                  <a:pt x="46323" y="89373"/>
                </a:lnTo>
                <a:lnTo>
                  <a:pt x="37381" y="42653"/>
                </a:lnTo>
                <a:lnTo>
                  <a:pt x="14097" y="34797"/>
                </a:lnTo>
                <a:lnTo>
                  <a:pt x="32766" y="18541"/>
                </a:lnTo>
                <a:lnTo>
                  <a:pt x="34829" y="18541"/>
                </a:lnTo>
                <a:lnTo>
                  <a:pt x="33020" y="16128"/>
                </a:lnTo>
                <a:lnTo>
                  <a:pt x="29718" y="12191"/>
                </a:lnTo>
                <a:close/>
              </a:path>
              <a:path w="128904" h="448945">
                <a:moveTo>
                  <a:pt x="36340" y="12191"/>
                </a:moveTo>
                <a:lnTo>
                  <a:pt x="29718" y="12191"/>
                </a:lnTo>
                <a:lnTo>
                  <a:pt x="33020" y="16128"/>
                </a:lnTo>
                <a:lnTo>
                  <a:pt x="43307" y="29844"/>
                </a:lnTo>
                <a:lnTo>
                  <a:pt x="52832" y="43560"/>
                </a:lnTo>
                <a:lnTo>
                  <a:pt x="56203" y="49004"/>
                </a:lnTo>
                <a:lnTo>
                  <a:pt x="108204" y="66547"/>
                </a:lnTo>
                <a:lnTo>
                  <a:pt x="115697" y="68960"/>
                </a:lnTo>
                <a:lnTo>
                  <a:pt x="123825" y="65023"/>
                </a:lnTo>
                <a:lnTo>
                  <a:pt x="126365" y="57530"/>
                </a:lnTo>
                <a:lnTo>
                  <a:pt x="128778" y="50037"/>
                </a:lnTo>
                <a:lnTo>
                  <a:pt x="124841" y="41909"/>
                </a:lnTo>
                <a:lnTo>
                  <a:pt x="36340" y="12191"/>
                </a:lnTo>
                <a:close/>
              </a:path>
              <a:path w="128904" h="448945">
                <a:moveTo>
                  <a:pt x="34829" y="18541"/>
                </a:moveTo>
                <a:lnTo>
                  <a:pt x="32766" y="18541"/>
                </a:lnTo>
                <a:lnTo>
                  <a:pt x="37381" y="42653"/>
                </a:lnTo>
                <a:lnTo>
                  <a:pt x="56203" y="49004"/>
                </a:lnTo>
                <a:lnTo>
                  <a:pt x="52832" y="43560"/>
                </a:lnTo>
                <a:lnTo>
                  <a:pt x="43307" y="29844"/>
                </a:lnTo>
                <a:lnTo>
                  <a:pt x="34829" y="18541"/>
                </a:lnTo>
                <a:close/>
              </a:path>
              <a:path w="128904" h="448945">
                <a:moveTo>
                  <a:pt x="32766" y="18541"/>
                </a:moveTo>
                <a:lnTo>
                  <a:pt x="14097" y="34797"/>
                </a:lnTo>
                <a:lnTo>
                  <a:pt x="37381" y="42653"/>
                </a:lnTo>
                <a:lnTo>
                  <a:pt x="32766" y="1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943470" y="3089655"/>
            <a:ext cx="117475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115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350" b="1" spc="15" baseline="-21604" dirty="0">
                <a:latin typeface="Calibri"/>
                <a:cs typeface="Calibri"/>
              </a:rPr>
              <a:t>eq</a:t>
            </a:r>
            <a:endParaRPr sz="1350" baseline="-21604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104900" y="5773737"/>
            <a:ext cx="300355" cy="113030"/>
          </a:xfrm>
          <a:custGeom>
            <a:avLst/>
            <a:gdLst/>
            <a:ahLst/>
            <a:cxnLst/>
            <a:rect l="l" t="t" r="r" b="b"/>
            <a:pathLst>
              <a:path w="300355" h="113029">
                <a:moveTo>
                  <a:pt x="0" y="112712"/>
                </a:moveTo>
                <a:lnTo>
                  <a:pt x="300037" y="112712"/>
                </a:lnTo>
                <a:lnTo>
                  <a:pt x="300037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04900" y="5773737"/>
            <a:ext cx="300355" cy="113030"/>
          </a:xfrm>
          <a:custGeom>
            <a:avLst/>
            <a:gdLst/>
            <a:ahLst/>
            <a:cxnLst/>
            <a:rect l="l" t="t" r="r" b="b"/>
            <a:pathLst>
              <a:path w="300355" h="113029">
                <a:moveTo>
                  <a:pt x="0" y="112712"/>
                </a:moveTo>
                <a:lnTo>
                  <a:pt x="300037" y="112712"/>
                </a:lnTo>
                <a:lnTo>
                  <a:pt x="300037" y="0"/>
                </a:lnTo>
                <a:lnTo>
                  <a:pt x="0" y="0"/>
                </a:lnTo>
                <a:lnTo>
                  <a:pt x="0" y="112712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46187" y="5732462"/>
            <a:ext cx="915035" cy="195580"/>
          </a:xfrm>
          <a:custGeom>
            <a:avLst/>
            <a:gdLst/>
            <a:ahLst/>
            <a:cxnLst/>
            <a:rect l="l" t="t" r="r" b="b"/>
            <a:pathLst>
              <a:path w="915035" h="195579">
                <a:moveTo>
                  <a:pt x="881824" y="0"/>
                </a:moveTo>
                <a:lnTo>
                  <a:pt x="32575" y="0"/>
                </a:lnTo>
                <a:lnTo>
                  <a:pt x="19888" y="2557"/>
                </a:lnTo>
                <a:lnTo>
                  <a:pt x="9534" y="9531"/>
                </a:lnTo>
                <a:lnTo>
                  <a:pt x="2557" y="19877"/>
                </a:lnTo>
                <a:lnTo>
                  <a:pt x="0" y="32550"/>
                </a:lnTo>
                <a:lnTo>
                  <a:pt x="0" y="162712"/>
                </a:lnTo>
                <a:lnTo>
                  <a:pt x="2557" y="175385"/>
                </a:lnTo>
                <a:lnTo>
                  <a:pt x="9534" y="185731"/>
                </a:lnTo>
                <a:lnTo>
                  <a:pt x="19888" y="192705"/>
                </a:lnTo>
                <a:lnTo>
                  <a:pt x="32575" y="195262"/>
                </a:lnTo>
                <a:lnTo>
                  <a:pt x="881824" y="195262"/>
                </a:lnTo>
                <a:lnTo>
                  <a:pt x="894532" y="192705"/>
                </a:lnTo>
                <a:lnTo>
                  <a:pt x="904906" y="185731"/>
                </a:lnTo>
                <a:lnTo>
                  <a:pt x="911899" y="175385"/>
                </a:lnTo>
                <a:lnTo>
                  <a:pt x="914463" y="162712"/>
                </a:lnTo>
                <a:lnTo>
                  <a:pt x="914463" y="32550"/>
                </a:lnTo>
                <a:lnTo>
                  <a:pt x="911899" y="19877"/>
                </a:lnTo>
                <a:lnTo>
                  <a:pt x="904906" y="9531"/>
                </a:lnTo>
                <a:lnTo>
                  <a:pt x="894532" y="2557"/>
                </a:lnTo>
                <a:lnTo>
                  <a:pt x="8818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46187" y="5732462"/>
            <a:ext cx="915035" cy="195580"/>
          </a:xfrm>
          <a:custGeom>
            <a:avLst/>
            <a:gdLst/>
            <a:ahLst/>
            <a:cxnLst/>
            <a:rect l="l" t="t" r="r" b="b"/>
            <a:pathLst>
              <a:path w="915035" h="195579">
                <a:moveTo>
                  <a:pt x="0" y="32550"/>
                </a:moveTo>
                <a:lnTo>
                  <a:pt x="2557" y="19877"/>
                </a:lnTo>
                <a:lnTo>
                  <a:pt x="9534" y="9531"/>
                </a:lnTo>
                <a:lnTo>
                  <a:pt x="19888" y="2557"/>
                </a:lnTo>
                <a:lnTo>
                  <a:pt x="32575" y="0"/>
                </a:lnTo>
                <a:lnTo>
                  <a:pt x="881824" y="0"/>
                </a:lnTo>
                <a:lnTo>
                  <a:pt x="894532" y="2557"/>
                </a:lnTo>
                <a:lnTo>
                  <a:pt x="904906" y="9531"/>
                </a:lnTo>
                <a:lnTo>
                  <a:pt x="911899" y="19877"/>
                </a:lnTo>
                <a:lnTo>
                  <a:pt x="914463" y="32550"/>
                </a:lnTo>
                <a:lnTo>
                  <a:pt x="914463" y="162712"/>
                </a:lnTo>
                <a:lnTo>
                  <a:pt x="911899" y="175385"/>
                </a:lnTo>
                <a:lnTo>
                  <a:pt x="904906" y="185731"/>
                </a:lnTo>
                <a:lnTo>
                  <a:pt x="894532" y="192705"/>
                </a:lnTo>
                <a:lnTo>
                  <a:pt x="881824" y="195262"/>
                </a:lnTo>
                <a:lnTo>
                  <a:pt x="32575" y="195262"/>
                </a:lnTo>
                <a:lnTo>
                  <a:pt x="19888" y="192705"/>
                </a:lnTo>
                <a:lnTo>
                  <a:pt x="9534" y="185731"/>
                </a:lnTo>
                <a:lnTo>
                  <a:pt x="2557" y="175385"/>
                </a:lnTo>
                <a:lnTo>
                  <a:pt x="0" y="162712"/>
                </a:lnTo>
                <a:lnTo>
                  <a:pt x="0" y="3255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92325" y="5689600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130937" y="0"/>
                </a:moveTo>
                <a:lnTo>
                  <a:pt x="79938" y="10291"/>
                </a:lnTo>
                <a:lnTo>
                  <a:pt x="38322" y="38358"/>
                </a:lnTo>
                <a:lnTo>
                  <a:pt x="10279" y="79986"/>
                </a:lnTo>
                <a:lnTo>
                  <a:pt x="0" y="130962"/>
                </a:lnTo>
                <a:lnTo>
                  <a:pt x="10279" y="181945"/>
                </a:lnTo>
                <a:lnTo>
                  <a:pt x="38322" y="223577"/>
                </a:lnTo>
                <a:lnTo>
                  <a:pt x="79938" y="251645"/>
                </a:lnTo>
                <a:lnTo>
                  <a:pt x="130937" y="261937"/>
                </a:lnTo>
                <a:lnTo>
                  <a:pt x="181881" y="251645"/>
                </a:lnTo>
                <a:lnTo>
                  <a:pt x="223504" y="223577"/>
                </a:lnTo>
                <a:lnTo>
                  <a:pt x="251577" y="181945"/>
                </a:lnTo>
                <a:lnTo>
                  <a:pt x="261874" y="130962"/>
                </a:lnTo>
                <a:lnTo>
                  <a:pt x="251577" y="79986"/>
                </a:lnTo>
                <a:lnTo>
                  <a:pt x="223504" y="38358"/>
                </a:lnTo>
                <a:lnTo>
                  <a:pt x="181881" y="10291"/>
                </a:lnTo>
                <a:lnTo>
                  <a:pt x="13093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92325" y="5689600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0" y="130962"/>
                </a:moveTo>
                <a:lnTo>
                  <a:pt x="10279" y="79986"/>
                </a:lnTo>
                <a:lnTo>
                  <a:pt x="38322" y="38358"/>
                </a:lnTo>
                <a:lnTo>
                  <a:pt x="79938" y="10291"/>
                </a:lnTo>
                <a:lnTo>
                  <a:pt x="130937" y="0"/>
                </a:lnTo>
                <a:lnTo>
                  <a:pt x="181881" y="10291"/>
                </a:lnTo>
                <a:lnTo>
                  <a:pt x="223504" y="38358"/>
                </a:lnTo>
                <a:lnTo>
                  <a:pt x="251577" y="79986"/>
                </a:lnTo>
                <a:lnTo>
                  <a:pt x="261874" y="130962"/>
                </a:lnTo>
                <a:lnTo>
                  <a:pt x="251577" y="181945"/>
                </a:lnTo>
                <a:lnTo>
                  <a:pt x="223504" y="223577"/>
                </a:lnTo>
                <a:lnTo>
                  <a:pt x="181881" y="251645"/>
                </a:lnTo>
                <a:lnTo>
                  <a:pt x="130937" y="261937"/>
                </a:lnTo>
                <a:lnTo>
                  <a:pt x="79938" y="251645"/>
                </a:lnTo>
                <a:lnTo>
                  <a:pt x="38322" y="223577"/>
                </a:lnTo>
                <a:lnTo>
                  <a:pt x="10279" y="181945"/>
                </a:lnTo>
                <a:lnTo>
                  <a:pt x="0" y="13096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61675" y="5428688"/>
            <a:ext cx="487045" cy="377825"/>
          </a:xfrm>
          <a:custGeom>
            <a:avLst/>
            <a:gdLst/>
            <a:ahLst/>
            <a:cxnLst/>
            <a:rect l="l" t="t" r="r" b="b"/>
            <a:pathLst>
              <a:path w="487044" h="377825">
                <a:moveTo>
                  <a:pt x="91737" y="0"/>
                </a:moveTo>
                <a:lnTo>
                  <a:pt x="3816" y="112829"/>
                </a:lnTo>
                <a:lnTo>
                  <a:pt x="0" y="123590"/>
                </a:lnTo>
                <a:lnTo>
                  <a:pt x="603" y="134625"/>
                </a:lnTo>
                <a:lnTo>
                  <a:pt x="5302" y="144637"/>
                </a:lnTo>
                <a:lnTo>
                  <a:pt x="13773" y="152326"/>
                </a:lnTo>
                <a:lnTo>
                  <a:pt x="384041" y="373560"/>
                </a:lnTo>
                <a:lnTo>
                  <a:pt x="394802" y="377371"/>
                </a:lnTo>
                <a:lnTo>
                  <a:pt x="405838" y="376767"/>
                </a:lnTo>
                <a:lnTo>
                  <a:pt x="415849" y="372067"/>
                </a:lnTo>
                <a:lnTo>
                  <a:pt x="423538" y="363591"/>
                </a:lnTo>
                <a:lnTo>
                  <a:pt x="482720" y="264569"/>
                </a:lnTo>
                <a:lnTo>
                  <a:pt x="486510" y="253767"/>
                </a:lnTo>
                <a:lnTo>
                  <a:pt x="485895" y="242728"/>
                </a:lnTo>
                <a:lnTo>
                  <a:pt x="481184" y="232722"/>
                </a:lnTo>
                <a:lnTo>
                  <a:pt x="472687" y="225021"/>
                </a:lnTo>
                <a:lnTo>
                  <a:pt x="102533" y="3863"/>
                </a:lnTo>
                <a:lnTo>
                  <a:pt x="917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1675" y="5428688"/>
            <a:ext cx="487045" cy="377825"/>
          </a:xfrm>
          <a:custGeom>
            <a:avLst/>
            <a:gdLst/>
            <a:ahLst/>
            <a:cxnLst/>
            <a:rect l="l" t="t" r="r" b="b"/>
            <a:pathLst>
              <a:path w="487044" h="377825">
                <a:moveTo>
                  <a:pt x="423538" y="363591"/>
                </a:moveTo>
                <a:lnTo>
                  <a:pt x="415849" y="372067"/>
                </a:lnTo>
                <a:lnTo>
                  <a:pt x="405838" y="376767"/>
                </a:lnTo>
                <a:lnTo>
                  <a:pt x="394802" y="377371"/>
                </a:lnTo>
                <a:lnTo>
                  <a:pt x="384041" y="373560"/>
                </a:lnTo>
                <a:lnTo>
                  <a:pt x="13773" y="152326"/>
                </a:lnTo>
                <a:lnTo>
                  <a:pt x="5302" y="144637"/>
                </a:lnTo>
                <a:lnTo>
                  <a:pt x="603" y="134625"/>
                </a:lnTo>
                <a:lnTo>
                  <a:pt x="0" y="123590"/>
                </a:lnTo>
                <a:lnTo>
                  <a:pt x="3816" y="112829"/>
                </a:lnTo>
                <a:lnTo>
                  <a:pt x="62985" y="13769"/>
                </a:lnTo>
                <a:lnTo>
                  <a:pt x="70688" y="5274"/>
                </a:lnTo>
                <a:lnTo>
                  <a:pt x="80697" y="577"/>
                </a:lnTo>
                <a:lnTo>
                  <a:pt x="91737" y="0"/>
                </a:lnTo>
                <a:lnTo>
                  <a:pt x="102533" y="3863"/>
                </a:lnTo>
                <a:lnTo>
                  <a:pt x="472687" y="225021"/>
                </a:lnTo>
                <a:lnTo>
                  <a:pt x="481184" y="232722"/>
                </a:lnTo>
                <a:lnTo>
                  <a:pt x="485895" y="242728"/>
                </a:lnTo>
                <a:lnTo>
                  <a:pt x="486510" y="253767"/>
                </a:lnTo>
                <a:lnTo>
                  <a:pt x="482720" y="264569"/>
                </a:lnTo>
                <a:lnTo>
                  <a:pt x="423538" y="363591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16785" y="5940412"/>
            <a:ext cx="189230" cy="318135"/>
          </a:xfrm>
          <a:custGeom>
            <a:avLst/>
            <a:gdLst/>
            <a:ahLst/>
            <a:cxnLst/>
            <a:rect l="l" t="t" r="r" b="b"/>
            <a:pathLst>
              <a:path w="189230" h="318135">
                <a:moveTo>
                  <a:pt x="106806" y="0"/>
                </a:moveTo>
                <a:lnTo>
                  <a:pt x="0" y="30670"/>
                </a:lnTo>
                <a:lnTo>
                  <a:pt x="82295" y="317525"/>
                </a:lnTo>
                <a:lnTo>
                  <a:pt x="189102" y="286854"/>
                </a:lnTo>
                <a:lnTo>
                  <a:pt x="10680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16785" y="5940412"/>
            <a:ext cx="189230" cy="318135"/>
          </a:xfrm>
          <a:custGeom>
            <a:avLst/>
            <a:gdLst/>
            <a:ahLst/>
            <a:cxnLst/>
            <a:rect l="l" t="t" r="r" b="b"/>
            <a:pathLst>
              <a:path w="189230" h="318135">
                <a:moveTo>
                  <a:pt x="82295" y="317525"/>
                </a:moveTo>
                <a:lnTo>
                  <a:pt x="0" y="30670"/>
                </a:lnTo>
                <a:lnTo>
                  <a:pt x="106806" y="0"/>
                </a:lnTo>
                <a:lnTo>
                  <a:pt x="189102" y="286854"/>
                </a:lnTo>
                <a:lnTo>
                  <a:pt x="82295" y="317525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2158" y="5652223"/>
            <a:ext cx="300355" cy="515620"/>
          </a:xfrm>
          <a:custGeom>
            <a:avLst/>
            <a:gdLst/>
            <a:ahLst/>
            <a:cxnLst/>
            <a:rect l="l" t="t" r="r" b="b"/>
            <a:pathLst>
              <a:path w="300355" h="515620">
                <a:moveTo>
                  <a:pt x="226124" y="476041"/>
                </a:moveTo>
                <a:lnTo>
                  <a:pt x="165354" y="486930"/>
                </a:lnTo>
                <a:lnTo>
                  <a:pt x="160274" y="494347"/>
                </a:lnTo>
                <a:lnTo>
                  <a:pt x="163068" y="509879"/>
                </a:lnTo>
                <a:lnTo>
                  <a:pt x="170434" y="515048"/>
                </a:lnTo>
                <a:lnTo>
                  <a:pt x="280366" y="495325"/>
                </a:lnTo>
                <a:lnTo>
                  <a:pt x="267970" y="495325"/>
                </a:lnTo>
                <a:lnTo>
                  <a:pt x="255778" y="490359"/>
                </a:lnTo>
                <a:lnTo>
                  <a:pt x="236601" y="481507"/>
                </a:lnTo>
                <a:lnTo>
                  <a:pt x="226124" y="476041"/>
                </a:lnTo>
                <a:close/>
              </a:path>
              <a:path w="300355" h="515620">
                <a:moveTo>
                  <a:pt x="246750" y="472339"/>
                </a:moveTo>
                <a:lnTo>
                  <a:pt x="226124" y="476041"/>
                </a:lnTo>
                <a:lnTo>
                  <a:pt x="236601" y="481507"/>
                </a:lnTo>
                <a:lnTo>
                  <a:pt x="255778" y="490359"/>
                </a:lnTo>
                <a:lnTo>
                  <a:pt x="267970" y="495325"/>
                </a:lnTo>
                <a:lnTo>
                  <a:pt x="269656" y="491185"/>
                </a:lnTo>
                <a:lnTo>
                  <a:pt x="262382" y="491185"/>
                </a:lnTo>
                <a:lnTo>
                  <a:pt x="246750" y="472339"/>
                </a:lnTo>
                <a:close/>
              </a:path>
              <a:path w="300355" h="515620">
                <a:moveTo>
                  <a:pt x="207010" y="389623"/>
                </a:moveTo>
                <a:lnTo>
                  <a:pt x="194818" y="399694"/>
                </a:lnTo>
                <a:lnTo>
                  <a:pt x="194056" y="408711"/>
                </a:lnTo>
                <a:lnTo>
                  <a:pt x="199009" y="414781"/>
                </a:lnTo>
                <a:lnTo>
                  <a:pt x="231267" y="446455"/>
                </a:lnTo>
                <a:lnTo>
                  <a:pt x="266446" y="463867"/>
                </a:lnTo>
                <a:lnTo>
                  <a:pt x="278765" y="468820"/>
                </a:lnTo>
                <a:lnTo>
                  <a:pt x="267970" y="495325"/>
                </a:lnTo>
                <a:lnTo>
                  <a:pt x="280366" y="495325"/>
                </a:lnTo>
                <a:lnTo>
                  <a:pt x="299974" y="491807"/>
                </a:lnTo>
                <a:lnTo>
                  <a:pt x="220980" y="396544"/>
                </a:lnTo>
                <a:lnTo>
                  <a:pt x="216027" y="390474"/>
                </a:lnTo>
                <a:lnTo>
                  <a:pt x="207010" y="389623"/>
                </a:lnTo>
                <a:close/>
              </a:path>
              <a:path w="300355" h="515620">
                <a:moveTo>
                  <a:pt x="270891" y="468007"/>
                </a:moveTo>
                <a:lnTo>
                  <a:pt x="246750" y="472339"/>
                </a:lnTo>
                <a:lnTo>
                  <a:pt x="262382" y="491185"/>
                </a:lnTo>
                <a:lnTo>
                  <a:pt x="270891" y="468007"/>
                </a:lnTo>
                <a:close/>
              </a:path>
              <a:path w="300355" h="515620">
                <a:moveTo>
                  <a:pt x="276743" y="468007"/>
                </a:moveTo>
                <a:lnTo>
                  <a:pt x="270891" y="468007"/>
                </a:lnTo>
                <a:lnTo>
                  <a:pt x="262382" y="491185"/>
                </a:lnTo>
                <a:lnTo>
                  <a:pt x="269656" y="491185"/>
                </a:lnTo>
                <a:lnTo>
                  <a:pt x="278765" y="468820"/>
                </a:lnTo>
                <a:lnTo>
                  <a:pt x="276743" y="468007"/>
                </a:lnTo>
                <a:close/>
              </a:path>
              <a:path w="300355" h="515620">
                <a:moveTo>
                  <a:pt x="18288" y="0"/>
                </a:moveTo>
                <a:lnTo>
                  <a:pt x="7874" y="39268"/>
                </a:lnTo>
                <a:lnTo>
                  <a:pt x="1905" y="78562"/>
                </a:lnTo>
                <a:lnTo>
                  <a:pt x="0" y="117881"/>
                </a:lnTo>
                <a:lnTo>
                  <a:pt x="635" y="137540"/>
                </a:lnTo>
                <a:lnTo>
                  <a:pt x="4953" y="176174"/>
                </a:lnTo>
                <a:lnTo>
                  <a:pt x="13081" y="214121"/>
                </a:lnTo>
                <a:lnTo>
                  <a:pt x="24892" y="251040"/>
                </a:lnTo>
                <a:lnTo>
                  <a:pt x="40386" y="286918"/>
                </a:lnTo>
                <a:lnTo>
                  <a:pt x="59309" y="321132"/>
                </a:lnTo>
                <a:lnTo>
                  <a:pt x="81407" y="353669"/>
                </a:lnTo>
                <a:lnTo>
                  <a:pt x="106680" y="384187"/>
                </a:lnTo>
                <a:lnTo>
                  <a:pt x="134874" y="412445"/>
                </a:lnTo>
                <a:lnTo>
                  <a:pt x="166243" y="438340"/>
                </a:lnTo>
                <a:lnTo>
                  <a:pt x="200025" y="461365"/>
                </a:lnTo>
                <a:lnTo>
                  <a:pt x="226124" y="476041"/>
                </a:lnTo>
                <a:lnTo>
                  <a:pt x="246750" y="472339"/>
                </a:lnTo>
                <a:lnTo>
                  <a:pt x="219655" y="439673"/>
                </a:lnTo>
                <a:lnTo>
                  <a:pt x="214503" y="436664"/>
                </a:lnTo>
                <a:lnTo>
                  <a:pt x="198374" y="426250"/>
                </a:lnTo>
                <a:lnTo>
                  <a:pt x="167894" y="403326"/>
                </a:lnTo>
                <a:lnTo>
                  <a:pt x="127254" y="364489"/>
                </a:lnTo>
                <a:lnTo>
                  <a:pt x="93218" y="321005"/>
                </a:lnTo>
                <a:lnTo>
                  <a:pt x="65786" y="273735"/>
                </a:lnTo>
                <a:lnTo>
                  <a:pt x="45466" y="223392"/>
                </a:lnTo>
                <a:lnTo>
                  <a:pt x="33020" y="170929"/>
                </a:lnTo>
                <a:lnTo>
                  <a:pt x="28575" y="117017"/>
                </a:lnTo>
                <a:lnTo>
                  <a:pt x="28956" y="98882"/>
                </a:lnTo>
                <a:lnTo>
                  <a:pt x="35941" y="44373"/>
                </a:lnTo>
                <a:lnTo>
                  <a:pt x="45720" y="8204"/>
                </a:lnTo>
                <a:lnTo>
                  <a:pt x="18288" y="0"/>
                </a:lnTo>
                <a:close/>
              </a:path>
              <a:path w="300355" h="515620">
                <a:moveTo>
                  <a:pt x="219655" y="439673"/>
                </a:moveTo>
                <a:lnTo>
                  <a:pt x="246750" y="472339"/>
                </a:lnTo>
                <a:lnTo>
                  <a:pt x="270891" y="468007"/>
                </a:lnTo>
                <a:lnTo>
                  <a:pt x="276743" y="468007"/>
                </a:lnTo>
                <a:lnTo>
                  <a:pt x="266446" y="463867"/>
                </a:lnTo>
                <a:lnTo>
                  <a:pt x="248666" y="455574"/>
                </a:lnTo>
                <a:lnTo>
                  <a:pt x="231267" y="446455"/>
                </a:lnTo>
                <a:lnTo>
                  <a:pt x="219655" y="439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05104" y="5708192"/>
            <a:ext cx="145923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350" b="1" spc="15" baseline="-21604" dirty="0">
                <a:latin typeface="Calibri"/>
                <a:cs typeface="Calibri"/>
              </a:rPr>
              <a:t>eq</a:t>
            </a:r>
            <a:endParaRPr sz="1350" baseline="-21604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39672" y="3701415"/>
            <a:ext cx="94996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755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350" b="1" spc="7" baseline="-21604" dirty="0">
                <a:latin typeface="Calibri"/>
                <a:cs typeface="Calibri"/>
              </a:rPr>
              <a:t>ax</a:t>
            </a:r>
            <a:endParaRPr sz="1350" baseline="-21604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latin typeface="Calibri"/>
                <a:cs typeface="Calibri"/>
              </a:rPr>
              <a:t>Top</a:t>
            </a:r>
            <a:r>
              <a:rPr sz="1400" b="1" spc="-1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67941" y="3380994"/>
            <a:ext cx="32829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1337" y="1446749"/>
            <a:ext cx="1452532" cy="1342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2839" y="4785223"/>
            <a:ext cx="185420" cy="198755"/>
          </a:xfrm>
          <a:custGeom>
            <a:avLst/>
            <a:gdLst/>
            <a:ahLst/>
            <a:cxnLst/>
            <a:rect l="l" t="t" r="r" b="b"/>
            <a:pathLst>
              <a:path w="185419" h="198754">
                <a:moveTo>
                  <a:pt x="176150" y="0"/>
                </a:moveTo>
                <a:lnTo>
                  <a:pt x="169279" y="263"/>
                </a:lnTo>
                <a:lnTo>
                  <a:pt x="0" y="183172"/>
                </a:lnTo>
                <a:lnTo>
                  <a:pt x="280" y="190040"/>
                </a:lnTo>
                <a:lnTo>
                  <a:pt x="9095" y="198193"/>
                </a:lnTo>
                <a:lnTo>
                  <a:pt x="15967" y="197930"/>
                </a:lnTo>
                <a:lnTo>
                  <a:pt x="185246" y="15021"/>
                </a:lnTo>
                <a:lnTo>
                  <a:pt x="184982" y="8153"/>
                </a:lnTo>
                <a:lnTo>
                  <a:pt x="1761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5853" y="4771602"/>
            <a:ext cx="52705" cy="54610"/>
          </a:xfrm>
          <a:custGeom>
            <a:avLst/>
            <a:gdLst/>
            <a:ahLst/>
            <a:cxnLst/>
            <a:rect l="l" t="t" r="r" b="b"/>
            <a:pathLst>
              <a:path w="52705" h="54610">
                <a:moveTo>
                  <a:pt x="43024" y="0"/>
                </a:moveTo>
                <a:lnTo>
                  <a:pt x="36136" y="263"/>
                </a:lnTo>
                <a:lnTo>
                  <a:pt x="0" y="39299"/>
                </a:lnTo>
                <a:lnTo>
                  <a:pt x="280" y="46184"/>
                </a:lnTo>
                <a:lnTo>
                  <a:pt x="9095" y="54337"/>
                </a:lnTo>
                <a:lnTo>
                  <a:pt x="15967" y="54073"/>
                </a:lnTo>
                <a:lnTo>
                  <a:pt x="52103" y="15021"/>
                </a:lnTo>
                <a:lnTo>
                  <a:pt x="51839" y="8153"/>
                </a:lnTo>
                <a:lnTo>
                  <a:pt x="430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0225" y="4820916"/>
            <a:ext cx="52705" cy="54610"/>
          </a:xfrm>
          <a:custGeom>
            <a:avLst/>
            <a:gdLst/>
            <a:ahLst/>
            <a:cxnLst/>
            <a:rect l="l" t="t" r="r" b="b"/>
            <a:pathLst>
              <a:path w="52705" h="54610">
                <a:moveTo>
                  <a:pt x="43007" y="0"/>
                </a:moveTo>
                <a:lnTo>
                  <a:pt x="36136" y="263"/>
                </a:lnTo>
                <a:lnTo>
                  <a:pt x="0" y="39299"/>
                </a:lnTo>
                <a:lnTo>
                  <a:pt x="263" y="46184"/>
                </a:lnTo>
                <a:lnTo>
                  <a:pt x="9079" y="54337"/>
                </a:lnTo>
                <a:lnTo>
                  <a:pt x="15967" y="54073"/>
                </a:lnTo>
                <a:lnTo>
                  <a:pt x="52103" y="15021"/>
                </a:lnTo>
                <a:lnTo>
                  <a:pt x="51823" y="8153"/>
                </a:lnTo>
                <a:lnTo>
                  <a:pt x="430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4581" y="4870229"/>
            <a:ext cx="52705" cy="54610"/>
          </a:xfrm>
          <a:custGeom>
            <a:avLst/>
            <a:gdLst/>
            <a:ahLst/>
            <a:cxnLst/>
            <a:rect l="l" t="t" r="r" b="b"/>
            <a:pathLst>
              <a:path w="52705" h="54610">
                <a:moveTo>
                  <a:pt x="43007" y="0"/>
                </a:moveTo>
                <a:lnTo>
                  <a:pt x="36136" y="263"/>
                </a:lnTo>
                <a:lnTo>
                  <a:pt x="0" y="39299"/>
                </a:lnTo>
                <a:lnTo>
                  <a:pt x="280" y="46184"/>
                </a:lnTo>
                <a:lnTo>
                  <a:pt x="9095" y="54337"/>
                </a:lnTo>
                <a:lnTo>
                  <a:pt x="15967" y="54073"/>
                </a:lnTo>
                <a:lnTo>
                  <a:pt x="52103" y="15021"/>
                </a:lnTo>
                <a:lnTo>
                  <a:pt x="51839" y="8153"/>
                </a:lnTo>
                <a:lnTo>
                  <a:pt x="430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3567" y="4558601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14681" y="0"/>
                </a:moveTo>
                <a:lnTo>
                  <a:pt x="3213" y="3557"/>
                </a:lnTo>
                <a:lnTo>
                  <a:pt x="0" y="9651"/>
                </a:lnTo>
                <a:lnTo>
                  <a:pt x="73838" y="247622"/>
                </a:lnTo>
                <a:lnTo>
                  <a:pt x="79935" y="250834"/>
                </a:lnTo>
                <a:lnTo>
                  <a:pt x="91403" y="247276"/>
                </a:lnTo>
                <a:lnTo>
                  <a:pt x="94617" y="241182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2413" y="4506421"/>
            <a:ext cx="255270" cy="76835"/>
          </a:xfrm>
          <a:custGeom>
            <a:avLst/>
            <a:gdLst/>
            <a:ahLst/>
            <a:cxnLst/>
            <a:rect l="l" t="t" r="r" b="b"/>
            <a:pathLst>
              <a:path w="255269" h="76835">
                <a:moveTo>
                  <a:pt x="8486" y="0"/>
                </a:moveTo>
                <a:lnTo>
                  <a:pt x="2652" y="3656"/>
                </a:lnTo>
                <a:lnTo>
                  <a:pt x="0" y="15367"/>
                </a:lnTo>
                <a:lnTo>
                  <a:pt x="3674" y="21197"/>
                </a:lnTo>
                <a:lnTo>
                  <a:pt x="246775" y="76276"/>
                </a:lnTo>
                <a:lnTo>
                  <a:pt x="252608" y="72603"/>
                </a:lnTo>
                <a:lnTo>
                  <a:pt x="255261" y="60892"/>
                </a:lnTo>
                <a:lnTo>
                  <a:pt x="251587" y="55062"/>
                </a:lnTo>
                <a:lnTo>
                  <a:pt x="8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0670" y="4565272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80" h="62864">
                <a:moveTo>
                  <a:pt x="8486" y="0"/>
                </a:moveTo>
                <a:lnTo>
                  <a:pt x="2669" y="3672"/>
                </a:lnTo>
                <a:lnTo>
                  <a:pt x="0" y="15383"/>
                </a:lnTo>
                <a:lnTo>
                  <a:pt x="3674" y="21197"/>
                </a:lnTo>
                <a:lnTo>
                  <a:pt x="186663" y="62655"/>
                </a:lnTo>
                <a:lnTo>
                  <a:pt x="192480" y="58982"/>
                </a:lnTo>
                <a:lnTo>
                  <a:pt x="195133" y="47271"/>
                </a:lnTo>
                <a:lnTo>
                  <a:pt x="191475" y="41457"/>
                </a:lnTo>
                <a:lnTo>
                  <a:pt x="8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1175" y="4506290"/>
            <a:ext cx="185420" cy="198755"/>
          </a:xfrm>
          <a:custGeom>
            <a:avLst/>
            <a:gdLst/>
            <a:ahLst/>
            <a:cxnLst/>
            <a:rect l="l" t="t" r="r" b="b"/>
            <a:pathLst>
              <a:path w="185419" h="198754">
                <a:moveTo>
                  <a:pt x="176150" y="0"/>
                </a:moveTo>
                <a:lnTo>
                  <a:pt x="169262" y="263"/>
                </a:lnTo>
                <a:lnTo>
                  <a:pt x="0" y="183172"/>
                </a:lnTo>
                <a:lnTo>
                  <a:pt x="263" y="190056"/>
                </a:lnTo>
                <a:lnTo>
                  <a:pt x="9095" y="198210"/>
                </a:lnTo>
                <a:lnTo>
                  <a:pt x="15967" y="197930"/>
                </a:lnTo>
                <a:lnTo>
                  <a:pt x="185229" y="15021"/>
                </a:lnTo>
                <a:lnTo>
                  <a:pt x="184966" y="8153"/>
                </a:lnTo>
                <a:lnTo>
                  <a:pt x="176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1076" y="4680271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14681" y="0"/>
                </a:moveTo>
                <a:lnTo>
                  <a:pt x="3196" y="3557"/>
                </a:lnTo>
                <a:lnTo>
                  <a:pt x="0" y="9651"/>
                </a:lnTo>
                <a:lnTo>
                  <a:pt x="73838" y="247622"/>
                </a:lnTo>
                <a:lnTo>
                  <a:pt x="79935" y="250834"/>
                </a:lnTo>
                <a:lnTo>
                  <a:pt x="91403" y="247276"/>
                </a:lnTo>
                <a:lnTo>
                  <a:pt x="94617" y="241182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1188" y="4693892"/>
            <a:ext cx="76835" cy="192405"/>
          </a:xfrm>
          <a:custGeom>
            <a:avLst/>
            <a:gdLst/>
            <a:ahLst/>
            <a:cxnLst/>
            <a:rect l="l" t="t" r="r" b="b"/>
            <a:pathLst>
              <a:path w="76835" h="192404">
                <a:moveTo>
                  <a:pt x="14681" y="0"/>
                </a:moveTo>
                <a:lnTo>
                  <a:pt x="3213" y="3557"/>
                </a:lnTo>
                <a:lnTo>
                  <a:pt x="0" y="9651"/>
                </a:lnTo>
                <a:lnTo>
                  <a:pt x="55580" y="188772"/>
                </a:lnTo>
                <a:lnTo>
                  <a:pt x="61677" y="191984"/>
                </a:lnTo>
                <a:lnTo>
                  <a:pt x="73146" y="188426"/>
                </a:lnTo>
                <a:lnTo>
                  <a:pt x="76359" y="182332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2566" y="4950278"/>
            <a:ext cx="64769" cy="33020"/>
          </a:xfrm>
          <a:custGeom>
            <a:avLst/>
            <a:gdLst/>
            <a:ahLst/>
            <a:cxnLst/>
            <a:rect l="l" t="t" r="r" b="b"/>
            <a:pathLst>
              <a:path w="64769" h="33020">
                <a:moveTo>
                  <a:pt x="8469" y="0"/>
                </a:moveTo>
                <a:lnTo>
                  <a:pt x="2652" y="3672"/>
                </a:lnTo>
                <a:lnTo>
                  <a:pt x="0" y="15383"/>
                </a:lnTo>
                <a:lnTo>
                  <a:pt x="3658" y="21214"/>
                </a:lnTo>
                <a:lnTo>
                  <a:pt x="55794" y="33024"/>
                </a:lnTo>
                <a:lnTo>
                  <a:pt x="61627" y="29351"/>
                </a:lnTo>
                <a:lnTo>
                  <a:pt x="64280" y="17640"/>
                </a:lnTo>
                <a:lnTo>
                  <a:pt x="60606" y="11809"/>
                </a:lnTo>
                <a:lnTo>
                  <a:pt x="84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7076" y="4928651"/>
            <a:ext cx="64769" cy="33020"/>
          </a:xfrm>
          <a:custGeom>
            <a:avLst/>
            <a:gdLst/>
            <a:ahLst/>
            <a:cxnLst/>
            <a:rect l="l" t="t" r="r" b="b"/>
            <a:pathLst>
              <a:path w="64769" h="33020">
                <a:moveTo>
                  <a:pt x="8469" y="0"/>
                </a:moveTo>
                <a:lnTo>
                  <a:pt x="2652" y="3672"/>
                </a:lnTo>
                <a:lnTo>
                  <a:pt x="0" y="15383"/>
                </a:lnTo>
                <a:lnTo>
                  <a:pt x="3674" y="21197"/>
                </a:lnTo>
                <a:lnTo>
                  <a:pt x="55794" y="33007"/>
                </a:lnTo>
                <a:lnTo>
                  <a:pt x="61627" y="29334"/>
                </a:lnTo>
                <a:lnTo>
                  <a:pt x="64280" y="17623"/>
                </a:lnTo>
                <a:lnTo>
                  <a:pt x="60606" y="11809"/>
                </a:lnTo>
                <a:lnTo>
                  <a:pt x="84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1585" y="4907025"/>
            <a:ext cx="64769" cy="33020"/>
          </a:xfrm>
          <a:custGeom>
            <a:avLst/>
            <a:gdLst/>
            <a:ahLst/>
            <a:cxnLst/>
            <a:rect l="l" t="t" r="r" b="b"/>
            <a:pathLst>
              <a:path w="64769" h="33020">
                <a:moveTo>
                  <a:pt x="8486" y="0"/>
                </a:moveTo>
                <a:lnTo>
                  <a:pt x="2652" y="3656"/>
                </a:lnTo>
                <a:lnTo>
                  <a:pt x="0" y="15367"/>
                </a:lnTo>
                <a:lnTo>
                  <a:pt x="3674" y="21197"/>
                </a:lnTo>
                <a:lnTo>
                  <a:pt x="55811" y="33007"/>
                </a:lnTo>
                <a:lnTo>
                  <a:pt x="61627" y="29334"/>
                </a:lnTo>
                <a:lnTo>
                  <a:pt x="64280" y="17623"/>
                </a:lnTo>
                <a:lnTo>
                  <a:pt x="60606" y="11809"/>
                </a:lnTo>
                <a:lnTo>
                  <a:pt x="84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8260" y="5006213"/>
            <a:ext cx="24130" cy="91440"/>
          </a:xfrm>
          <a:custGeom>
            <a:avLst/>
            <a:gdLst/>
            <a:ahLst/>
            <a:cxnLst/>
            <a:rect l="l" t="t" r="r" b="b"/>
            <a:pathLst>
              <a:path w="24130" h="91439">
                <a:moveTo>
                  <a:pt x="23678" y="0"/>
                </a:moveTo>
                <a:lnTo>
                  <a:pt x="17367" y="0"/>
                </a:lnTo>
                <a:lnTo>
                  <a:pt x="13070" y="5960"/>
                </a:lnTo>
                <a:lnTo>
                  <a:pt x="0" y="38031"/>
                </a:lnTo>
                <a:lnTo>
                  <a:pt x="0" y="54123"/>
                </a:lnTo>
                <a:lnTo>
                  <a:pt x="1680" y="62375"/>
                </a:lnTo>
                <a:lnTo>
                  <a:pt x="8403" y="78335"/>
                </a:lnTo>
                <a:lnTo>
                  <a:pt x="12506" y="85285"/>
                </a:lnTo>
                <a:lnTo>
                  <a:pt x="17367" y="91231"/>
                </a:lnTo>
                <a:lnTo>
                  <a:pt x="23678" y="91231"/>
                </a:lnTo>
                <a:lnTo>
                  <a:pt x="17277" y="79839"/>
                </a:lnTo>
                <a:lnTo>
                  <a:pt x="12704" y="68438"/>
                </a:lnTo>
                <a:lnTo>
                  <a:pt x="9960" y="57028"/>
                </a:lnTo>
                <a:lnTo>
                  <a:pt x="9046" y="45607"/>
                </a:lnTo>
                <a:lnTo>
                  <a:pt x="9046" y="39628"/>
                </a:lnTo>
                <a:lnTo>
                  <a:pt x="19724" y="6588"/>
                </a:lnTo>
                <a:lnTo>
                  <a:pt x="23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8826" y="5006213"/>
            <a:ext cx="57150" cy="72390"/>
          </a:xfrm>
          <a:custGeom>
            <a:avLst/>
            <a:gdLst/>
            <a:ahLst/>
            <a:cxnLst/>
            <a:rect l="l" t="t" r="r" b="b"/>
            <a:pathLst>
              <a:path w="57150" h="72389">
                <a:moveTo>
                  <a:pt x="8947" y="47650"/>
                </a:moveTo>
                <a:lnTo>
                  <a:pt x="0" y="48424"/>
                </a:lnTo>
                <a:lnTo>
                  <a:pt x="131" y="53069"/>
                </a:lnTo>
                <a:lnTo>
                  <a:pt x="1450" y="57236"/>
                </a:lnTo>
                <a:lnTo>
                  <a:pt x="6442" y="64615"/>
                </a:lnTo>
                <a:lnTo>
                  <a:pt x="9870" y="67382"/>
                </a:lnTo>
                <a:lnTo>
                  <a:pt x="18653" y="71038"/>
                </a:lnTo>
                <a:lnTo>
                  <a:pt x="24090" y="71961"/>
                </a:lnTo>
                <a:lnTo>
                  <a:pt x="35691" y="71961"/>
                </a:lnTo>
                <a:lnTo>
                  <a:pt x="40342" y="71038"/>
                </a:lnTo>
                <a:lnTo>
                  <a:pt x="48535" y="67382"/>
                </a:lnTo>
                <a:lnTo>
                  <a:pt x="51625" y="64862"/>
                </a:lnTo>
                <a:lnTo>
                  <a:pt x="52395" y="63709"/>
                </a:lnTo>
                <a:lnTo>
                  <a:pt x="26051" y="63709"/>
                </a:lnTo>
                <a:lnTo>
                  <a:pt x="22393" y="63017"/>
                </a:lnTo>
                <a:lnTo>
                  <a:pt x="15868" y="60266"/>
                </a:lnTo>
                <a:lnTo>
                  <a:pt x="13462" y="58455"/>
                </a:lnTo>
                <a:lnTo>
                  <a:pt x="10364" y="53991"/>
                </a:lnTo>
                <a:lnTo>
                  <a:pt x="9376" y="51141"/>
                </a:lnTo>
                <a:lnTo>
                  <a:pt x="8947" y="47650"/>
                </a:lnTo>
                <a:close/>
              </a:path>
              <a:path w="57150" h="72389">
                <a:moveTo>
                  <a:pt x="33302" y="0"/>
                </a:moveTo>
                <a:lnTo>
                  <a:pt x="23151" y="0"/>
                </a:lnTo>
                <a:lnTo>
                  <a:pt x="18768" y="790"/>
                </a:lnTo>
                <a:lnTo>
                  <a:pt x="10875" y="3953"/>
                </a:lnTo>
                <a:lnTo>
                  <a:pt x="7876" y="6275"/>
                </a:lnTo>
                <a:lnTo>
                  <a:pt x="3773" y="12386"/>
                </a:lnTo>
                <a:lnTo>
                  <a:pt x="2735" y="15663"/>
                </a:lnTo>
                <a:lnTo>
                  <a:pt x="2735" y="22367"/>
                </a:lnTo>
                <a:lnTo>
                  <a:pt x="33351" y="40205"/>
                </a:lnTo>
                <a:lnTo>
                  <a:pt x="37602" y="41325"/>
                </a:lnTo>
                <a:lnTo>
                  <a:pt x="42529" y="43170"/>
                </a:lnTo>
                <a:lnTo>
                  <a:pt x="44688" y="44537"/>
                </a:lnTo>
                <a:lnTo>
                  <a:pt x="47292" y="47798"/>
                </a:lnTo>
                <a:lnTo>
                  <a:pt x="47934" y="49708"/>
                </a:lnTo>
                <a:lnTo>
                  <a:pt x="47934" y="54040"/>
                </a:lnTo>
                <a:lnTo>
                  <a:pt x="33763" y="63709"/>
                </a:lnTo>
                <a:lnTo>
                  <a:pt x="52395" y="63709"/>
                </a:lnTo>
                <a:lnTo>
                  <a:pt x="55992" y="58323"/>
                </a:lnTo>
                <a:lnTo>
                  <a:pt x="57096" y="54831"/>
                </a:lnTo>
                <a:lnTo>
                  <a:pt x="57096" y="47386"/>
                </a:lnTo>
                <a:lnTo>
                  <a:pt x="21273" y="28000"/>
                </a:lnTo>
                <a:lnTo>
                  <a:pt x="16511" y="26336"/>
                </a:lnTo>
                <a:lnTo>
                  <a:pt x="12819" y="23108"/>
                </a:lnTo>
                <a:lnTo>
                  <a:pt x="11880" y="21066"/>
                </a:lnTo>
                <a:lnTo>
                  <a:pt x="11889" y="15663"/>
                </a:lnTo>
                <a:lnTo>
                  <a:pt x="13198" y="13226"/>
                </a:lnTo>
                <a:lnTo>
                  <a:pt x="18455" y="9141"/>
                </a:lnTo>
                <a:lnTo>
                  <a:pt x="22640" y="8120"/>
                </a:lnTo>
                <a:lnTo>
                  <a:pt x="50272" y="8120"/>
                </a:lnTo>
                <a:lnTo>
                  <a:pt x="49236" y="6588"/>
                </a:lnTo>
                <a:lnTo>
                  <a:pt x="46105" y="4150"/>
                </a:lnTo>
                <a:lnTo>
                  <a:pt x="37981" y="823"/>
                </a:lnTo>
                <a:lnTo>
                  <a:pt x="33302" y="0"/>
                </a:lnTo>
                <a:close/>
              </a:path>
              <a:path w="57150" h="72389">
                <a:moveTo>
                  <a:pt x="50272" y="8120"/>
                </a:moveTo>
                <a:lnTo>
                  <a:pt x="33878" y="8120"/>
                </a:lnTo>
                <a:lnTo>
                  <a:pt x="38047" y="9240"/>
                </a:lnTo>
                <a:lnTo>
                  <a:pt x="43699" y="13736"/>
                </a:lnTo>
                <a:lnTo>
                  <a:pt x="45347" y="17047"/>
                </a:lnTo>
                <a:lnTo>
                  <a:pt x="45841" y="21445"/>
                </a:lnTo>
                <a:lnTo>
                  <a:pt x="54937" y="20786"/>
                </a:lnTo>
                <a:lnTo>
                  <a:pt x="54773" y="16701"/>
                </a:lnTo>
                <a:lnTo>
                  <a:pt x="53603" y="13044"/>
                </a:lnTo>
                <a:lnTo>
                  <a:pt x="50272" y="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6304" y="5006213"/>
            <a:ext cx="24130" cy="91440"/>
          </a:xfrm>
          <a:custGeom>
            <a:avLst/>
            <a:gdLst/>
            <a:ahLst/>
            <a:cxnLst/>
            <a:rect l="l" t="t" r="r" b="b"/>
            <a:pathLst>
              <a:path w="24130" h="91439">
                <a:moveTo>
                  <a:pt x="6311" y="0"/>
                </a:moveTo>
                <a:lnTo>
                  <a:pt x="0" y="0"/>
                </a:lnTo>
                <a:lnTo>
                  <a:pt x="3987" y="6637"/>
                </a:lnTo>
                <a:lnTo>
                  <a:pt x="6607" y="11397"/>
                </a:lnTo>
                <a:lnTo>
                  <a:pt x="9870" y="18612"/>
                </a:lnTo>
                <a:lnTo>
                  <a:pt x="11419" y="23157"/>
                </a:lnTo>
                <a:lnTo>
                  <a:pt x="13923" y="33765"/>
                </a:lnTo>
                <a:lnTo>
                  <a:pt x="14632" y="39661"/>
                </a:lnTo>
                <a:lnTo>
                  <a:pt x="14632" y="45607"/>
                </a:lnTo>
                <a:lnTo>
                  <a:pt x="13717" y="57028"/>
                </a:lnTo>
                <a:lnTo>
                  <a:pt x="10974" y="68438"/>
                </a:lnTo>
                <a:lnTo>
                  <a:pt x="6401" y="79839"/>
                </a:lnTo>
                <a:lnTo>
                  <a:pt x="0" y="91231"/>
                </a:lnTo>
                <a:lnTo>
                  <a:pt x="6311" y="91231"/>
                </a:lnTo>
                <a:lnTo>
                  <a:pt x="11139" y="85285"/>
                </a:lnTo>
                <a:lnTo>
                  <a:pt x="15242" y="78335"/>
                </a:lnTo>
                <a:lnTo>
                  <a:pt x="21998" y="62375"/>
                </a:lnTo>
                <a:lnTo>
                  <a:pt x="23678" y="54123"/>
                </a:lnTo>
                <a:lnTo>
                  <a:pt x="23678" y="38031"/>
                </a:lnTo>
                <a:lnTo>
                  <a:pt x="10608" y="5960"/>
                </a:lnTo>
                <a:lnTo>
                  <a:pt x="6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5044" y="469083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150" y="0"/>
                </a:lnTo>
              </a:path>
            </a:pathLst>
          </a:custGeom>
          <a:ln w="2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7432" y="4677026"/>
            <a:ext cx="100965" cy="249554"/>
          </a:xfrm>
          <a:custGeom>
            <a:avLst/>
            <a:gdLst/>
            <a:ahLst/>
            <a:cxnLst/>
            <a:rect l="l" t="t" r="r" b="b"/>
            <a:pathLst>
              <a:path w="100964" h="249554">
                <a:moveTo>
                  <a:pt x="86377" y="0"/>
                </a:moveTo>
                <a:lnTo>
                  <a:pt x="80198" y="3047"/>
                </a:lnTo>
                <a:lnTo>
                  <a:pt x="0" y="238958"/>
                </a:lnTo>
                <a:lnTo>
                  <a:pt x="3048" y="245135"/>
                </a:lnTo>
                <a:lnTo>
                  <a:pt x="14418" y="248989"/>
                </a:lnTo>
                <a:lnTo>
                  <a:pt x="20597" y="245942"/>
                </a:lnTo>
                <a:lnTo>
                  <a:pt x="100796" y="10030"/>
                </a:lnTo>
                <a:lnTo>
                  <a:pt x="97747" y="3870"/>
                </a:lnTo>
                <a:lnTo>
                  <a:pt x="86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7350" y="4901491"/>
            <a:ext cx="215265" cy="167005"/>
          </a:xfrm>
          <a:custGeom>
            <a:avLst/>
            <a:gdLst/>
            <a:ahLst/>
            <a:cxnLst/>
            <a:rect l="l" t="t" r="r" b="b"/>
            <a:pathLst>
              <a:path w="215264" h="167004">
                <a:moveTo>
                  <a:pt x="14006" y="0"/>
                </a:moveTo>
                <a:lnTo>
                  <a:pt x="7200" y="988"/>
                </a:lnTo>
                <a:lnTo>
                  <a:pt x="0" y="10607"/>
                </a:lnTo>
                <a:lnTo>
                  <a:pt x="988" y="17409"/>
                </a:lnTo>
                <a:lnTo>
                  <a:pt x="200669" y="166569"/>
                </a:lnTo>
                <a:lnTo>
                  <a:pt x="207475" y="165581"/>
                </a:lnTo>
                <a:lnTo>
                  <a:pt x="214676" y="155962"/>
                </a:lnTo>
                <a:lnTo>
                  <a:pt x="213687" y="149143"/>
                </a:lnTo>
                <a:lnTo>
                  <a:pt x="14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7375" y="4906597"/>
            <a:ext cx="219075" cy="161925"/>
          </a:xfrm>
          <a:custGeom>
            <a:avLst/>
            <a:gdLst/>
            <a:ahLst/>
            <a:cxnLst/>
            <a:rect l="l" t="t" r="r" b="b"/>
            <a:pathLst>
              <a:path w="219075" h="161925">
                <a:moveTo>
                  <a:pt x="204772" y="0"/>
                </a:moveTo>
                <a:lnTo>
                  <a:pt x="1153" y="143741"/>
                </a:lnTo>
                <a:lnTo>
                  <a:pt x="0" y="150526"/>
                </a:lnTo>
                <a:lnTo>
                  <a:pt x="6920" y="160327"/>
                </a:lnTo>
                <a:lnTo>
                  <a:pt x="13709" y="161496"/>
                </a:lnTo>
                <a:lnTo>
                  <a:pt x="217329" y="17772"/>
                </a:lnTo>
                <a:lnTo>
                  <a:pt x="218499" y="10986"/>
                </a:lnTo>
                <a:lnTo>
                  <a:pt x="211561" y="1169"/>
                </a:lnTo>
                <a:lnTo>
                  <a:pt x="204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4813" y="502578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69"/>
                </a:lnTo>
              </a:path>
            </a:pathLst>
          </a:custGeom>
          <a:ln w="256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1441" y="5025055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85"/>
                </a:lnTo>
              </a:path>
            </a:pathLst>
          </a:custGeom>
          <a:ln w="256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6810" y="4913795"/>
            <a:ext cx="220345" cy="70485"/>
          </a:xfrm>
          <a:custGeom>
            <a:avLst/>
            <a:gdLst/>
            <a:ahLst/>
            <a:cxnLst/>
            <a:rect l="l" t="t" r="r" b="b"/>
            <a:pathLst>
              <a:path w="220344" h="70485">
                <a:moveTo>
                  <a:pt x="0" y="70001"/>
                </a:moveTo>
                <a:lnTo>
                  <a:pt x="219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16511" y="4904851"/>
            <a:ext cx="233679" cy="102870"/>
          </a:xfrm>
          <a:custGeom>
            <a:avLst/>
            <a:gdLst/>
            <a:ahLst/>
            <a:cxnLst/>
            <a:rect l="l" t="t" r="r" b="b"/>
            <a:pathLst>
              <a:path w="233680" h="102870">
                <a:moveTo>
                  <a:pt x="224909" y="0"/>
                </a:moveTo>
                <a:lnTo>
                  <a:pt x="0" y="55358"/>
                </a:lnTo>
                <a:lnTo>
                  <a:pt x="14648" y="102547"/>
                </a:lnTo>
                <a:lnTo>
                  <a:pt x="231417" y="20983"/>
                </a:lnTo>
                <a:lnTo>
                  <a:pt x="233148" y="8943"/>
                </a:lnTo>
                <a:lnTo>
                  <a:pt x="224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30396" y="5279727"/>
            <a:ext cx="219075" cy="161925"/>
          </a:xfrm>
          <a:custGeom>
            <a:avLst/>
            <a:gdLst/>
            <a:ahLst/>
            <a:cxnLst/>
            <a:rect l="l" t="t" r="r" b="b"/>
            <a:pathLst>
              <a:path w="219075" h="161925">
                <a:moveTo>
                  <a:pt x="204772" y="0"/>
                </a:moveTo>
                <a:lnTo>
                  <a:pt x="1169" y="143724"/>
                </a:lnTo>
                <a:lnTo>
                  <a:pt x="0" y="150510"/>
                </a:lnTo>
                <a:lnTo>
                  <a:pt x="6920" y="160310"/>
                </a:lnTo>
                <a:lnTo>
                  <a:pt x="13709" y="161480"/>
                </a:lnTo>
                <a:lnTo>
                  <a:pt x="217329" y="17755"/>
                </a:lnTo>
                <a:lnTo>
                  <a:pt x="218499" y="10969"/>
                </a:lnTo>
                <a:lnTo>
                  <a:pt x="211561" y="1152"/>
                </a:lnTo>
                <a:lnTo>
                  <a:pt x="204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0577" y="5416715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14681" y="0"/>
                </a:moveTo>
                <a:lnTo>
                  <a:pt x="3196" y="3557"/>
                </a:lnTo>
                <a:lnTo>
                  <a:pt x="0" y="9635"/>
                </a:lnTo>
                <a:lnTo>
                  <a:pt x="73838" y="247622"/>
                </a:lnTo>
                <a:lnTo>
                  <a:pt x="79918" y="250834"/>
                </a:lnTo>
                <a:lnTo>
                  <a:pt x="91403" y="247276"/>
                </a:lnTo>
                <a:lnTo>
                  <a:pt x="94600" y="241182"/>
                </a:lnTo>
                <a:lnTo>
                  <a:pt x="20762" y="3195"/>
                </a:lnTo>
                <a:lnTo>
                  <a:pt x="14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8707" y="5461944"/>
            <a:ext cx="76835" cy="192405"/>
          </a:xfrm>
          <a:custGeom>
            <a:avLst/>
            <a:gdLst/>
            <a:ahLst/>
            <a:cxnLst/>
            <a:rect l="l" t="t" r="r" b="b"/>
            <a:pathLst>
              <a:path w="76835" h="192404">
                <a:moveTo>
                  <a:pt x="14681" y="0"/>
                </a:moveTo>
                <a:lnTo>
                  <a:pt x="3213" y="3557"/>
                </a:lnTo>
                <a:lnTo>
                  <a:pt x="0" y="9651"/>
                </a:lnTo>
                <a:lnTo>
                  <a:pt x="55580" y="188772"/>
                </a:lnTo>
                <a:lnTo>
                  <a:pt x="61677" y="191984"/>
                </a:lnTo>
                <a:lnTo>
                  <a:pt x="73146" y="188426"/>
                </a:lnTo>
                <a:lnTo>
                  <a:pt x="76359" y="182332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02059" y="565696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150" y="0"/>
                </a:lnTo>
              </a:path>
            </a:pathLst>
          </a:custGeom>
          <a:ln w="2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8025" y="5421805"/>
            <a:ext cx="100965" cy="249554"/>
          </a:xfrm>
          <a:custGeom>
            <a:avLst/>
            <a:gdLst/>
            <a:ahLst/>
            <a:cxnLst/>
            <a:rect l="l" t="t" r="r" b="b"/>
            <a:pathLst>
              <a:path w="100964" h="249554">
                <a:moveTo>
                  <a:pt x="86377" y="0"/>
                </a:moveTo>
                <a:lnTo>
                  <a:pt x="80215" y="3030"/>
                </a:lnTo>
                <a:lnTo>
                  <a:pt x="0" y="238942"/>
                </a:lnTo>
                <a:lnTo>
                  <a:pt x="3048" y="245119"/>
                </a:lnTo>
                <a:lnTo>
                  <a:pt x="14418" y="248989"/>
                </a:lnTo>
                <a:lnTo>
                  <a:pt x="20597" y="245942"/>
                </a:lnTo>
                <a:lnTo>
                  <a:pt x="100796" y="10030"/>
                </a:lnTo>
                <a:lnTo>
                  <a:pt x="97764" y="3854"/>
                </a:lnTo>
                <a:lnTo>
                  <a:pt x="86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8500" y="5468137"/>
            <a:ext cx="81280" cy="191135"/>
          </a:xfrm>
          <a:custGeom>
            <a:avLst/>
            <a:gdLst/>
            <a:ahLst/>
            <a:cxnLst/>
            <a:rect l="l" t="t" r="r" b="b"/>
            <a:pathLst>
              <a:path w="81280" h="191135">
                <a:moveTo>
                  <a:pt x="66538" y="0"/>
                </a:moveTo>
                <a:lnTo>
                  <a:pt x="60359" y="3047"/>
                </a:lnTo>
                <a:lnTo>
                  <a:pt x="0" y="180619"/>
                </a:lnTo>
                <a:lnTo>
                  <a:pt x="3031" y="186795"/>
                </a:lnTo>
                <a:lnTo>
                  <a:pt x="14418" y="190649"/>
                </a:lnTo>
                <a:lnTo>
                  <a:pt x="20581" y="187602"/>
                </a:lnTo>
                <a:lnTo>
                  <a:pt x="80956" y="10047"/>
                </a:lnTo>
                <a:lnTo>
                  <a:pt x="77908" y="3870"/>
                </a:lnTo>
                <a:lnTo>
                  <a:pt x="66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4228" y="5279760"/>
            <a:ext cx="215265" cy="167005"/>
          </a:xfrm>
          <a:custGeom>
            <a:avLst/>
            <a:gdLst/>
            <a:ahLst/>
            <a:cxnLst/>
            <a:rect l="l" t="t" r="r" b="b"/>
            <a:pathLst>
              <a:path w="215264" h="167004">
                <a:moveTo>
                  <a:pt x="14006" y="0"/>
                </a:moveTo>
                <a:lnTo>
                  <a:pt x="7200" y="988"/>
                </a:lnTo>
                <a:lnTo>
                  <a:pt x="0" y="10607"/>
                </a:lnTo>
                <a:lnTo>
                  <a:pt x="988" y="17409"/>
                </a:lnTo>
                <a:lnTo>
                  <a:pt x="200669" y="166569"/>
                </a:lnTo>
                <a:lnTo>
                  <a:pt x="207491" y="165581"/>
                </a:lnTo>
                <a:lnTo>
                  <a:pt x="214676" y="155962"/>
                </a:lnTo>
                <a:lnTo>
                  <a:pt x="213687" y="149143"/>
                </a:lnTo>
                <a:lnTo>
                  <a:pt x="14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8124" y="5646434"/>
            <a:ext cx="180975" cy="203200"/>
          </a:xfrm>
          <a:custGeom>
            <a:avLst/>
            <a:gdLst/>
            <a:ahLst/>
            <a:cxnLst/>
            <a:rect l="l" t="t" r="r" b="b"/>
            <a:pathLst>
              <a:path w="180975" h="203200">
                <a:moveTo>
                  <a:pt x="9474" y="0"/>
                </a:moveTo>
                <a:lnTo>
                  <a:pt x="444" y="7906"/>
                </a:lnTo>
                <a:lnTo>
                  <a:pt x="0" y="14774"/>
                </a:lnTo>
                <a:lnTo>
                  <a:pt x="164286" y="202163"/>
                </a:lnTo>
                <a:lnTo>
                  <a:pt x="171157" y="202624"/>
                </a:lnTo>
                <a:lnTo>
                  <a:pt x="180187" y="194701"/>
                </a:lnTo>
                <a:lnTo>
                  <a:pt x="180648" y="187833"/>
                </a:lnTo>
                <a:lnTo>
                  <a:pt x="16346" y="444"/>
                </a:lnTo>
                <a:lnTo>
                  <a:pt x="9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4797" y="5778906"/>
            <a:ext cx="256540" cy="69850"/>
          </a:xfrm>
          <a:custGeom>
            <a:avLst/>
            <a:gdLst/>
            <a:ahLst/>
            <a:cxnLst/>
            <a:rect l="l" t="t" r="r" b="b"/>
            <a:pathLst>
              <a:path w="256539" h="69850">
                <a:moveTo>
                  <a:pt x="248324" y="0"/>
                </a:moveTo>
                <a:lnTo>
                  <a:pt x="3822" y="48523"/>
                </a:lnTo>
                <a:lnTo>
                  <a:pt x="0" y="54238"/>
                </a:lnTo>
                <a:lnTo>
                  <a:pt x="2339" y="66015"/>
                </a:lnTo>
                <a:lnTo>
                  <a:pt x="8057" y="69852"/>
                </a:lnTo>
                <a:lnTo>
                  <a:pt x="252559" y="21313"/>
                </a:lnTo>
                <a:lnTo>
                  <a:pt x="256382" y="15597"/>
                </a:lnTo>
                <a:lnTo>
                  <a:pt x="254042" y="3821"/>
                </a:lnTo>
                <a:lnTo>
                  <a:pt x="248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4637" y="5732552"/>
            <a:ext cx="196215" cy="58419"/>
          </a:xfrm>
          <a:custGeom>
            <a:avLst/>
            <a:gdLst/>
            <a:ahLst/>
            <a:cxnLst/>
            <a:rect l="l" t="t" r="r" b="b"/>
            <a:pathLst>
              <a:path w="196214" h="58420">
                <a:moveTo>
                  <a:pt x="187849" y="0"/>
                </a:moveTo>
                <a:lnTo>
                  <a:pt x="3822" y="36532"/>
                </a:lnTo>
                <a:lnTo>
                  <a:pt x="0" y="42247"/>
                </a:lnTo>
                <a:lnTo>
                  <a:pt x="2339" y="54024"/>
                </a:lnTo>
                <a:lnTo>
                  <a:pt x="8057" y="57862"/>
                </a:lnTo>
                <a:lnTo>
                  <a:pt x="192084" y="21329"/>
                </a:lnTo>
                <a:lnTo>
                  <a:pt x="195907" y="15614"/>
                </a:lnTo>
                <a:lnTo>
                  <a:pt x="193567" y="3837"/>
                </a:lnTo>
                <a:lnTo>
                  <a:pt x="187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27122" y="5553960"/>
            <a:ext cx="100965" cy="249554"/>
          </a:xfrm>
          <a:custGeom>
            <a:avLst/>
            <a:gdLst/>
            <a:ahLst/>
            <a:cxnLst/>
            <a:rect l="l" t="t" r="r" b="b"/>
            <a:pathLst>
              <a:path w="100964" h="249554">
                <a:moveTo>
                  <a:pt x="86377" y="0"/>
                </a:moveTo>
                <a:lnTo>
                  <a:pt x="80198" y="3047"/>
                </a:lnTo>
                <a:lnTo>
                  <a:pt x="0" y="238958"/>
                </a:lnTo>
                <a:lnTo>
                  <a:pt x="3031" y="245135"/>
                </a:lnTo>
                <a:lnTo>
                  <a:pt x="14418" y="248989"/>
                </a:lnTo>
                <a:lnTo>
                  <a:pt x="20581" y="245959"/>
                </a:lnTo>
                <a:lnTo>
                  <a:pt x="100796" y="10030"/>
                </a:lnTo>
                <a:lnTo>
                  <a:pt x="97747" y="3870"/>
                </a:lnTo>
                <a:lnTo>
                  <a:pt x="86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62280" y="5390806"/>
            <a:ext cx="150495" cy="172720"/>
          </a:xfrm>
          <a:custGeom>
            <a:avLst/>
            <a:gdLst/>
            <a:ahLst/>
            <a:cxnLst/>
            <a:rect l="l" t="t" r="r" b="b"/>
            <a:pathLst>
              <a:path w="150494" h="172720">
                <a:moveTo>
                  <a:pt x="0" y="0"/>
                </a:moveTo>
                <a:lnTo>
                  <a:pt x="150444" y="17241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8952" y="5362444"/>
            <a:ext cx="167640" cy="212725"/>
          </a:xfrm>
          <a:custGeom>
            <a:avLst/>
            <a:gdLst/>
            <a:ahLst/>
            <a:cxnLst/>
            <a:rect l="l" t="t" r="r" b="b"/>
            <a:pathLst>
              <a:path w="167639" h="212725">
                <a:moveTo>
                  <a:pt x="0" y="0"/>
                </a:moveTo>
                <a:lnTo>
                  <a:pt x="280" y="50301"/>
                </a:lnTo>
                <a:lnTo>
                  <a:pt x="142485" y="212490"/>
                </a:lnTo>
                <a:lnTo>
                  <a:pt x="156739" y="203744"/>
                </a:lnTo>
                <a:lnTo>
                  <a:pt x="167268" y="1907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5188" y="5440384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9474" y="0"/>
                </a:moveTo>
                <a:lnTo>
                  <a:pt x="444" y="7922"/>
                </a:lnTo>
                <a:lnTo>
                  <a:pt x="0" y="14790"/>
                </a:lnTo>
                <a:lnTo>
                  <a:pt x="119235" y="150790"/>
                </a:lnTo>
                <a:lnTo>
                  <a:pt x="126106" y="151251"/>
                </a:lnTo>
                <a:lnTo>
                  <a:pt x="135153" y="143329"/>
                </a:lnTo>
                <a:lnTo>
                  <a:pt x="135597" y="136460"/>
                </a:lnTo>
                <a:lnTo>
                  <a:pt x="16346" y="461"/>
                </a:lnTo>
                <a:lnTo>
                  <a:pt x="94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9561" y="5387842"/>
            <a:ext cx="227329" cy="46355"/>
          </a:xfrm>
          <a:custGeom>
            <a:avLst/>
            <a:gdLst/>
            <a:ahLst/>
            <a:cxnLst/>
            <a:rect l="l" t="t" r="r" b="b"/>
            <a:pathLst>
              <a:path w="227330" h="46354">
                <a:moveTo>
                  <a:pt x="0" y="46184"/>
                </a:moveTo>
                <a:lnTo>
                  <a:pt x="22678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26595" y="5362444"/>
            <a:ext cx="233045" cy="81280"/>
          </a:xfrm>
          <a:custGeom>
            <a:avLst/>
            <a:gdLst/>
            <a:ahLst/>
            <a:cxnLst/>
            <a:rect l="l" t="t" r="r" b="b"/>
            <a:pathLst>
              <a:path w="233044" h="81279">
                <a:moveTo>
                  <a:pt x="232357" y="0"/>
                </a:moveTo>
                <a:lnTo>
                  <a:pt x="2290" y="59970"/>
                </a:lnTo>
                <a:lnTo>
                  <a:pt x="0" y="71582"/>
                </a:lnTo>
                <a:lnTo>
                  <a:pt x="7991" y="81234"/>
                </a:lnTo>
                <a:lnTo>
                  <a:pt x="232637" y="50301"/>
                </a:lnTo>
                <a:lnTo>
                  <a:pt x="2323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14319" y="5376460"/>
            <a:ext cx="226060" cy="52705"/>
          </a:xfrm>
          <a:custGeom>
            <a:avLst/>
            <a:gdLst/>
            <a:ahLst/>
            <a:cxnLst/>
            <a:rect l="l" t="t" r="r" b="b"/>
            <a:pathLst>
              <a:path w="226060" h="52704">
                <a:moveTo>
                  <a:pt x="0" y="0"/>
                </a:moveTo>
                <a:lnTo>
                  <a:pt x="225452" y="52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0760" y="5351079"/>
            <a:ext cx="232410" cy="87630"/>
          </a:xfrm>
          <a:custGeom>
            <a:avLst/>
            <a:gdLst/>
            <a:ahLst/>
            <a:cxnLst/>
            <a:rect l="l" t="t" r="r" b="b"/>
            <a:pathLst>
              <a:path w="232410" h="87629">
                <a:moveTo>
                  <a:pt x="1631" y="0"/>
                </a:moveTo>
                <a:lnTo>
                  <a:pt x="0" y="50268"/>
                </a:lnTo>
                <a:lnTo>
                  <a:pt x="223722" y="87229"/>
                </a:lnTo>
                <a:lnTo>
                  <a:pt x="231978" y="77791"/>
                </a:lnTo>
                <a:lnTo>
                  <a:pt x="230000" y="66130"/>
                </a:lnTo>
                <a:lnTo>
                  <a:pt x="1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53205" y="5379425"/>
            <a:ext cx="155575" cy="168275"/>
          </a:xfrm>
          <a:custGeom>
            <a:avLst/>
            <a:gdLst/>
            <a:ahLst/>
            <a:cxnLst/>
            <a:rect l="l" t="t" r="r" b="b"/>
            <a:pathLst>
              <a:path w="155575" h="168275">
                <a:moveTo>
                  <a:pt x="0" y="168150"/>
                </a:moveTo>
                <a:lnTo>
                  <a:pt x="1551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6236" y="5351079"/>
            <a:ext cx="176530" cy="208915"/>
          </a:xfrm>
          <a:custGeom>
            <a:avLst/>
            <a:gdLst/>
            <a:ahLst/>
            <a:cxnLst/>
            <a:rect l="l" t="t" r="r" b="b"/>
            <a:pathLst>
              <a:path w="176530" h="208914">
                <a:moveTo>
                  <a:pt x="176150" y="0"/>
                </a:moveTo>
                <a:lnTo>
                  <a:pt x="0" y="190353"/>
                </a:lnTo>
                <a:lnTo>
                  <a:pt x="28012" y="208586"/>
                </a:lnTo>
                <a:lnTo>
                  <a:pt x="174519" y="50268"/>
                </a:lnTo>
                <a:lnTo>
                  <a:pt x="176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4839" y="5429645"/>
            <a:ext cx="139065" cy="148590"/>
          </a:xfrm>
          <a:custGeom>
            <a:avLst/>
            <a:gdLst/>
            <a:ahLst/>
            <a:cxnLst/>
            <a:rect l="l" t="t" r="r" b="b"/>
            <a:pathLst>
              <a:path w="139065" h="148589">
                <a:moveTo>
                  <a:pt x="129731" y="0"/>
                </a:moveTo>
                <a:lnTo>
                  <a:pt x="122843" y="263"/>
                </a:lnTo>
                <a:lnTo>
                  <a:pt x="0" y="133018"/>
                </a:lnTo>
                <a:lnTo>
                  <a:pt x="263" y="139903"/>
                </a:lnTo>
                <a:lnTo>
                  <a:pt x="9079" y="148056"/>
                </a:lnTo>
                <a:lnTo>
                  <a:pt x="15967" y="147792"/>
                </a:lnTo>
                <a:lnTo>
                  <a:pt x="138811" y="15037"/>
                </a:lnTo>
                <a:lnTo>
                  <a:pt x="138547" y="8153"/>
                </a:lnTo>
                <a:lnTo>
                  <a:pt x="129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8069" y="5538385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5" h="250825">
                <a:moveTo>
                  <a:pt x="14681" y="0"/>
                </a:moveTo>
                <a:lnTo>
                  <a:pt x="3213" y="3557"/>
                </a:lnTo>
                <a:lnTo>
                  <a:pt x="0" y="9651"/>
                </a:lnTo>
                <a:lnTo>
                  <a:pt x="73838" y="247622"/>
                </a:lnTo>
                <a:lnTo>
                  <a:pt x="79935" y="250834"/>
                </a:lnTo>
                <a:lnTo>
                  <a:pt x="91403" y="247276"/>
                </a:lnTo>
                <a:lnTo>
                  <a:pt x="94617" y="241182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8588" y="5765120"/>
            <a:ext cx="255270" cy="76835"/>
          </a:xfrm>
          <a:custGeom>
            <a:avLst/>
            <a:gdLst/>
            <a:ahLst/>
            <a:cxnLst/>
            <a:rect l="l" t="t" r="r" b="b"/>
            <a:pathLst>
              <a:path w="255269" h="76835">
                <a:moveTo>
                  <a:pt x="8469" y="0"/>
                </a:moveTo>
                <a:lnTo>
                  <a:pt x="2652" y="3672"/>
                </a:lnTo>
                <a:lnTo>
                  <a:pt x="0" y="15383"/>
                </a:lnTo>
                <a:lnTo>
                  <a:pt x="3674" y="21214"/>
                </a:lnTo>
                <a:lnTo>
                  <a:pt x="246758" y="76276"/>
                </a:lnTo>
                <a:lnTo>
                  <a:pt x="252592" y="72619"/>
                </a:lnTo>
                <a:lnTo>
                  <a:pt x="255245" y="60909"/>
                </a:lnTo>
                <a:lnTo>
                  <a:pt x="251570" y="55078"/>
                </a:lnTo>
                <a:lnTo>
                  <a:pt x="8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50451" y="5719884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80" h="62864">
                <a:moveTo>
                  <a:pt x="8469" y="0"/>
                </a:moveTo>
                <a:lnTo>
                  <a:pt x="2652" y="3672"/>
                </a:lnTo>
                <a:lnTo>
                  <a:pt x="0" y="15383"/>
                </a:lnTo>
                <a:lnTo>
                  <a:pt x="3674" y="21214"/>
                </a:lnTo>
                <a:lnTo>
                  <a:pt x="186646" y="62671"/>
                </a:lnTo>
                <a:lnTo>
                  <a:pt x="192480" y="58998"/>
                </a:lnTo>
                <a:lnTo>
                  <a:pt x="195133" y="47287"/>
                </a:lnTo>
                <a:lnTo>
                  <a:pt x="191458" y="41457"/>
                </a:lnTo>
                <a:lnTo>
                  <a:pt x="8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9849" y="5643318"/>
            <a:ext cx="185420" cy="198755"/>
          </a:xfrm>
          <a:custGeom>
            <a:avLst/>
            <a:gdLst/>
            <a:ahLst/>
            <a:cxnLst/>
            <a:rect l="l" t="t" r="r" b="b"/>
            <a:pathLst>
              <a:path w="185419" h="198754">
                <a:moveTo>
                  <a:pt x="176150" y="0"/>
                </a:moveTo>
                <a:lnTo>
                  <a:pt x="169262" y="263"/>
                </a:lnTo>
                <a:lnTo>
                  <a:pt x="0" y="183188"/>
                </a:lnTo>
                <a:lnTo>
                  <a:pt x="263" y="190056"/>
                </a:lnTo>
                <a:lnTo>
                  <a:pt x="9079" y="198210"/>
                </a:lnTo>
                <a:lnTo>
                  <a:pt x="15967" y="197946"/>
                </a:lnTo>
                <a:lnTo>
                  <a:pt x="185229" y="15037"/>
                </a:lnTo>
                <a:lnTo>
                  <a:pt x="184966" y="8153"/>
                </a:lnTo>
                <a:lnTo>
                  <a:pt x="176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10578" y="5145605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30" h="64135">
                <a:moveTo>
                  <a:pt x="14681" y="0"/>
                </a:moveTo>
                <a:lnTo>
                  <a:pt x="3213" y="3557"/>
                </a:lnTo>
                <a:lnTo>
                  <a:pt x="0" y="9635"/>
                </a:lnTo>
                <a:lnTo>
                  <a:pt x="15753" y="60431"/>
                </a:lnTo>
                <a:lnTo>
                  <a:pt x="21849" y="63643"/>
                </a:lnTo>
                <a:lnTo>
                  <a:pt x="33318" y="60085"/>
                </a:lnTo>
                <a:lnTo>
                  <a:pt x="36531" y="53991"/>
                </a:lnTo>
                <a:lnTo>
                  <a:pt x="20778" y="3195"/>
                </a:lnTo>
                <a:lnTo>
                  <a:pt x="14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81659" y="5052397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30" h="64135">
                <a:moveTo>
                  <a:pt x="14681" y="0"/>
                </a:moveTo>
                <a:lnTo>
                  <a:pt x="3213" y="3557"/>
                </a:lnTo>
                <a:lnTo>
                  <a:pt x="0" y="9651"/>
                </a:lnTo>
                <a:lnTo>
                  <a:pt x="15753" y="60447"/>
                </a:lnTo>
                <a:lnTo>
                  <a:pt x="21849" y="63659"/>
                </a:lnTo>
                <a:lnTo>
                  <a:pt x="33335" y="60102"/>
                </a:lnTo>
                <a:lnTo>
                  <a:pt x="36531" y="54007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52740" y="4959205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30" h="64135">
                <a:moveTo>
                  <a:pt x="14681" y="0"/>
                </a:moveTo>
                <a:lnTo>
                  <a:pt x="3213" y="3557"/>
                </a:lnTo>
                <a:lnTo>
                  <a:pt x="0" y="9651"/>
                </a:lnTo>
                <a:lnTo>
                  <a:pt x="15769" y="60447"/>
                </a:lnTo>
                <a:lnTo>
                  <a:pt x="21849" y="63659"/>
                </a:lnTo>
                <a:lnTo>
                  <a:pt x="33335" y="60102"/>
                </a:lnTo>
                <a:lnTo>
                  <a:pt x="36531" y="54007"/>
                </a:lnTo>
                <a:lnTo>
                  <a:pt x="20778" y="3211"/>
                </a:lnTo>
                <a:lnTo>
                  <a:pt x="14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1279" y="1446749"/>
            <a:ext cx="1463251" cy="1342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2103" y="4785223"/>
            <a:ext cx="185420" cy="198755"/>
          </a:xfrm>
          <a:custGeom>
            <a:avLst/>
            <a:gdLst/>
            <a:ahLst/>
            <a:cxnLst/>
            <a:rect l="l" t="t" r="r" b="b"/>
            <a:pathLst>
              <a:path w="185420" h="198754">
                <a:moveTo>
                  <a:pt x="9227" y="0"/>
                </a:moveTo>
                <a:lnTo>
                  <a:pt x="329" y="8153"/>
                </a:lnTo>
                <a:lnTo>
                  <a:pt x="0" y="15021"/>
                </a:lnTo>
                <a:lnTo>
                  <a:pt x="169394" y="197930"/>
                </a:lnTo>
                <a:lnTo>
                  <a:pt x="176150" y="198193"/>
                </a:lnTo>
                <a:lnTo>
                  <a:pt x="185048" y="190040"/>
                </a:lnTo>
                <a:lnTo>
                  <a:pt x="185378" y="183172"/>
                </a:lnTo>
                <a:lnTo>
                  <a:pt x="20103" y="4661"/>
                </a:lnTo>
                <a:lnTo>
                  <a:pt x="15983" y="263"/>
                </a:lnTo>
                <a:lnTo>
                  <a:pt x="9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82248" y="4771602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70" h="54610">
                <a:moveTo>
                  <a:pt x="9062" y="0"/>
                </a:moveTo>
                <a:lnTo>
                  <a:pt x="4778" y="4068"/>
                </a:lnTo>
                <a:lnTo>
                  <a:pt x="329" y="8153"/>
                </a:lnTo>
                <a:lnTo>
                  <a:pt x="0" y="15021"/>
                </a:lnTo>
                <a:lnTo>
                  <a:pt x="36251" y="54073"/>
                </a:lnTo>
                <a:lnTo>
                  <a:pt x="43007" y="54337"/>
                </a:lnTo>
                <a:lnTo>
                  <a:pt x="51905" y="46184"/>
                </a:lnTo>
                <a:lnTo>
                  <a:pt x="52070" y="39299"/>
                </a:lnTo>
                <a:lnTo>
                  <a:pt x="48115" y="34901"/>
                </a:lnTo>
                <a:lnTo>
                  <a:pt x="20103" y="4661"/>
                </a:lnTo>
                <a:lnTo>
                  <a:pt x="15983" y="263"/>
                </a:lnTo>
                <a:lnTo>
                  <a:pt x="9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27892" y="4820916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70" h="54610">
                <a:moveTo>
                  <a:pt x="9062" y="0"/>
                </a:moveTo>
                <a:lnTo>
                  <a:pt x="4778" y="4068"/>
                </a:lnTo>
                <a:lnTo>
                  <a:pt x="329" y="8153"/>
                </a:lnTo>
                <a:lnTo>
                  <a:pt x="0" y="15021"/>
                </a:lnTo>
                <a:lnTo>
                  <a:pt x="32132" y="49659"/>
                </a:lnTo>
                <a:lnTo>
                  <a:pt x="36086" y="54073"/>
                </a:lnTo>
                <a:lnTo>
                  <a:pt x="43007" y="54337"/>
                </a:lnTo>
                <a:lnTo>
                  <a:pt x="51905" y="46184"/>
                </a:lnTo>
                <a:lnTo>
                  <a:pt x="52070" y="39299"/>
                </a:lnTo>
                <a:lnTo>
                  <a:pt x="48115" y="34901"/>
                </a:lnTo>
                <a:lnTo>
                  <a:pt x="15983" y="263"/>
                </a:lnTo>
                <a:lnTo>
                  <a:pt x="9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73536" y="4870229"/>
            <a:ext cx="52069" cy="54610"/>
          </a:xfrm>
          <a:custGeom>
            <a:avLst/>
            <a:gdLst/>
            <a:ahLst/>
            <a:cxnLst/>
            <a:rect l="l" t="t" r="r" b="b"/>
            <a:pathLst>
              <a:path w="52070" h="54610">
                <a:moveTo>
                  <a:pt x="9062" y="0"/>
                </a:moveTo>
                <a:lnTo>
                  <a:pt x="4778" y="4068"/>
                </a:lnTo>
                <a:lnTo>
                  <a:pt x="329" y="8153"/>
                </a:lnTo>
                <a:lnTo>
                  <a:pt x="0" y="15021"/>
                </a:lnTo>
                <a:lnTo>
                  <a:pt x="32132" y="49659"/>
                </a:lnTo>
                <a:lnTo>
                  <a:pt x="36086" y="54073"/>
                </a:lnTo>
                <a:lnTo>
                  <a:pt x="43007" y="54337"/>
                </a:lnTo>
                <a:lnTo>
                  <a:pt x="51905" y="46184"/>
                </a:lnTo>
                <a:lnTo>
                  <a:pt x="52070" y="39299"/>
                </a:lnTo>
                <a:lnTo>
                  <a:pt x="48115" y="34901"/>
                </a:lnTo>
                <a:lnTo>
                  <a:pt x="15983" y="263"/>
                </a:lnTo>
                <a:lnTo>
                  <a:pt x="9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22103" y="4558601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79918" y="0"/>
                </a:moveTo>
                <a:lnTo>
                  <a:pt x="73821" y="3211"/>
                </a:lnTo>
                <a:lnTo>
                  <a:pt x="72009" y="8943"/>
                </a:lnTo>
                <a:lnTo>
                  <a:pt x="1812" y="235450"/>
                </a:lnTo>
                <a:lnTo>
                  <a:pt x="0" y="241182"/>
                </a:lnTo>
                <a:lnTo>
                  <a:pt x="3130" y="247276"/>
                </a:lnTo>
                <a:lnTo>
                  <a:pt x="14665" y="250834"/>
                </a:lnTo>
                <a:lnTo>
                  <a:pt x="20762" y="247622"/>
                </a:lnTo>
                <a:lnTo>
                  <a:pt x="22574" y="241890"/>
                </a:lnTo>
                <a:lnTo>
                  <a:pt x="92771" y="15383"/>
                </a:lnTo>
                <a:lnTo>
                  <a:pt x="94584" y="9651"/>
                </a:lnTo>
                <a:lnTo>
                  <a:pt x="91288" y="3557"/>
                </a:lnTo>
                <a:lnTo>
                  <a:pt x="79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92629" y="4506421"/>
            <a:ext cx="255270" cy="76835"/>
          </a:xfrm>
          <a:custGeom>
            <a:avLst/>
            <a:gdLst/>
            <a:ahLst/>
            <a:cxnLst/>
            <a:rect l="l" t="t" r="r" b="b"/>
            <a:pathLst>
              <a:path w="255270" h="76835">
                <a:moveTo>
                  <a:pt x="246676" y="0"/>
                </a:moveTo>
                <a:lnTo>
                  <a:pt x="3625" y="55062"/>
                </a:lnTo>
                <a:lnTo>
                  <a:pt x="0" y="60892"/>
                </a:lnTo>
                <a:lnTo>
                  <a:pt x="2636" y="72603"/>
                </a:lnTo>
                <a:lnTo>
                  <a:pt x="8403" y="76276"/>
                </a:lnTo>
                <a:lnTo>
                  <a:pt x="251455" y="21197"/>
                </a:lnTo>
                <a:lnTo>
                  <a:pt x="255245" y="15367"/>
                </a:lnTo>
                <a:lnTo>
                  <a:pt x="252608" y="3656"/>
                </a:lnTo>
                <a:lnTo>
                  <a:pt x="246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34483" y="4565272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186531" y="0"/>
                </a:moveTo>
                <a:lnTo>
                  <a:pt x="3625" y="41457"/>
                </a:lnTo>
                <a:lnTo>
                  <a:pt x="0" y="47271"/>
                </a:lnTo>
                <a:lnTo>
                  <a:pt x="2636" y="58982"/>
                </a:lnTo>
                <a:lnTo>
                  <a:pt x="8403" y="62655"/>
                </a:lnTo>
                <a:lnTo>
                  <a:pt x="191475" y="21197"/>
                </a:lnTo>
                <a:lnTo>
                  <a:pt x="195100" y="15383"/>
                </a:lnTo>
                <a:lnTo>
                  <a:pt x="192463" y="3672"/>
                </a:lnTo>
                <a:lnTo>
                  <a:pt x="186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23816" y="4506290"/>
            <a:ext cx="185420" cy="198755"/>
          </a:xfrm>
          <a:custGeom>
            <a:avLst/>
            <a:gdLst/>
            <a:ahLst/>
            <a:cxnLst/>
            <a:rect l="l" t="t" r="r" b="b"/>
            <a:pathLst>
              <a:path w="185420" h="198754">
                <a:moveTo>
                  <a:pt x="9062" y="0"/>
                </a:moveTo>
                <a:lnTo>
                  <a:pt x="4778" y="4068"/>
                </a:lnTo>
                <a:lnTo>
                  <a:pt x="329" y="8153"/>
                </a:lnTo>
                <a:lnTo>
                  <a:pt x="0" y="15021"/>
                </a:lnTo>
                <a:lnTo>
                  <a:pt x="165274" y="193532"/>
                </a:lnTo>
                <a:lnTo>
                  <a:pt x="169229" y="197930"/>
                </a:lnTo>
                <a:lnTo>
                  <a:pt x="176150" y="198210"/>
                </a:lnTo>
                <a:lnTo>
                  <a:pt x="185048" y="190056"/>
                </a:lnTo>
                <a:lnTo>
                  <a:pt x="185213" y="183172"/>
                </a:lnTo>
                <a:lnTo>
                  <a:pt x="15983" y="263"/>
                </a:lnTo>
                <a:lnTo>
                  <a:pt x="9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14610" y="4680271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79918" y="0"/>
                </a:moveTo>
                <a:lnTo>
                  <a:pt x="73821" y="3211"/>
                </a:lnTo>
                <a:lnTo>
                  <a:pt x="72009" y="8943"/>
                </a:lnTo>
                <a:lnTo>
                  <a:pt x="1812" y="235450"/>
                </a:lnTo>
                <a:lnTo>
                  <a:pt x="0" y="241182"/>
                </a:lnTo>
                <a:lnTo>
                  <a:pt x="3130" y="247276"/>
                </a:lnTo>
                <a:lnTo>
                  <a:pt x="14665" y="250834"/>
                </a:lnTo>
                <a:lnTo>
                  <a:pt x="20762" y="247622"/>
                </a:lnTo>
                <a:lnTo>
                  <a:pt x="22574" y="241890"/>
                </a:lnTo>
                <a:lnTo>
                  <a:pt x="92771" y="15383"/>
                </a:lnTo>
                <a:lnTo>
                  <a:pt x="94584" y="9651"/>
                </a:lnTo>
                <a:lnTo>
                  <a:pt x="91288" y="3557"/>
                </a:lnTo>
                <a:lnTo>
                  <a:pt x="79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72756" y="4693892"/>
            <a:ext cx="76835" cy="192405"/>
          </a:xfrm>
          <a:custGeom>
            <a:avLst/>
            <a:gdLst/>
            <a:ahLst/>
            <a:cxnLst/>
            <a:rect l="l" t="t" r="r" b="b"/>
            <a:pathLst>
              <a:path w="76835" h="192404">
                <a:moveTo>
                  <a:pt x="61627" y="0"/>
                </a:moveTo>
                <a:lnTo>
                  <a:pt x="55531" y="3211"/>
                </a:lnTo>
                <a:lnTo>
                  <a:pt x="53718" y="8943"/>
                </a:lnTo>
                <a:lnTo>
                  <a:pt x="1647" y="176600"/>
                </a:lnTo>
                <a:lnTo>
                  <a:pt x="0" y="182332"/>
                </a:lnTo>
                <a:lnTo>
                  <a:pt x="3130" y="188426"/>
                </a:lnTo>
                <a:lnTo>
                  <a:pt x="14665" y="191984"/>
                </a:lnTo>
                <a:lnTo>
                  <a:pt x="20762" y="188772"/>
                </a:lnTo>
                <a:lnTo>
                  <a:pt x="22574" y="183040"/>
                </a:lnTo>
                <a:lnTo>
                  <a:pt x="74480" y="15383"/>
                </a:lnTo>
                <a:lnTo>
                  <a:pt x="76293" y="9651"/>
                </a:lnTo>
                <a:lnTo>
                  <a:pt x="73162" y="3557"/>
                </a:lnTo>
                <a:lnTo>
                  <a:pt x="6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83423" y="4950278"/>
            <a:ext cx="64769" cy="33020"/>
          </a:xfrm>
          <a:custGeom>
            <a:avLst/>
            <a:gdLst/>
            <a:ahLst/>
            <a:cxnLst/>
            <a:rect l="l" t="t" r="r" b="b"/>
            <a:pathLst>
              <a:path w="64770" h="33020">
                <a:moveTo>
                  <a:pt x="55860" y="0"/>
                </a:moveTo>
                <a:lnTo>
                  <a:pt x="3625" y="11809"/>
                </a:lnTo>
                <a:lnTo>
                  <a:pt x="0" y="17640"/>
                </a:lnTo>
                <a:lnTo>
                  <a:pt x="2636" y="29351"/>
                </a:lnTo>
                <a:lnTo>
                  <a:pt x="8403" y="33024"/>
                </a:lnTo>
                <a:lnTo>
                  <a:pt x="60639" y="21214"/>
                </a:lnTo>
                <a:lnTo>
                  <a:pt x="64264" y="15383"/>
                </a:lnTo>
                <a:lnTo>
                  <a:pt x="61627" y="3672"/>
                </a:lnTo>
                <a:lnTo>
                  <a:pt x="558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8831" y="4928651"/>
            <a:ext cx="64769" cy="33020"/>
          </a:xfrm>
          <a:custGeom>
            <a:avLst/>
            <a:gdLst/>
            <a:ahLst/>
            <a:cxnLst/>
            <a:rect l="l" t="t" r="r" b="b"/>
            <a:pathLst>
              <a:path w="64770" h="33020">
                <a:moveTo>
                  <a:pt x="55860" y="0"/>
                </a:moveTo>
                <a:lnTo>
                  <a:pt x="3789" y="11809"/>
                </a:lnTo>
                <a:lnTo>
                  <a:pt x="0" y="17623"/>
                </a:lnTo>
                <a:lnTo>
                  <a:pt x="2636" y="29334"/>
                </a:lnTo>
                <a:lnTo>
                  <a:pt x="8568" y="33007"/>
                </a:lnTo>
                <a:lnTo>
                  <a:pt x="60639" y="21197"/>
                </a:lnTo>
                <a:lnTo>
                  <a:pt x="64264" y="15383"/>
                </a:lnTo>
                <a:lnTo>
                  <a:pt x="61627" y="3672"/>
                </a:lnTo>
                <a:lnTo>
                  <a:pt x="558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74404" y="4907025"/>
            <a:ext cx="64769" cy="33020"/>
          </a:xfrm>
          <a:custGeom>
            <a:avLst/>
            <a:gdLst/>
            <a:ahLst/>
            <a:cxnLst/>
            <a:rect l="l" t="t" r="r" b="b"/>
            <a:pathLst>
              <a:path w="64770" h="33020">
                <a:moveTo>
                  <a:pt x="55860" y="0"/>
                </a:moveTo>
                <a:lnTo>
                  <a:pt x="3625" y="11809"/>
                </a:lnTo>
                <a:lnTo>
                  <a:pt x="0" y="17623"/>
                </a:lnTo>
                <a:lnTo>
                  <a:pt x="2636" y="29334"/>
                </a:lnTo>
                <a:lnTo>
                  <a:pt x="8403" y="33007"/>
                </a:lnTo>
                <a:lnTo>
                  <a:pt x="60639" y="21197"/>
                </a:lnTo>
                <a:lnTo>
                  <a:pt x="64264" y="15367"/>
                </a:lnTo>
                <a:lnTo>
                  <a:pt x="61627" y="3656"/>
                </a:lnTo>
                <a:lnTo>
                  <a:pt x="558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55893" y="4787562"/>
            <a:ext cx="24130" cy="91440"/>
          </a:xfrm>
          <a:custGeom>
            <a:avLst/>
            <a:gdLst/>
            <a:ahLst/>
            <a:cxnLst/>
            <a:rect l="l" t="t" r="r" b="b"/>
            <a:pathLst>
              <a:path w="24129" h="91439">
                <a:moveTo>
                  <a:pt x="23728" y="0"/>
                </a:moveTo>
                <a:lnTo>
                  <a:pt x="17301" y="0"/>
                </a:lnTo>
                <a:lnTo>
                  <a:pt x="13035" y="5969"/>
                </a:lnTo>
                <a:lnTo>
                  <a:pt x="0" y="38047"/>
                </a:lnTo>
                <a:lnTo>
                  <a:pt x="0" y="54123"/>
                </a:lnTo>
                <a:lnTo>
                  <a:pt x="1647" y="62391"/>
                </a:lnTo>
                <a:lnTo>
                  <a:pt x="5108" y="70363"/>
                </a:lnTo>
                <a:lnTo>
                  <a:pt x="8403" y="78335"/>
                </a:lnTo>
                <a:lnTo>
                  <a:pt x="12523" y="85302"/>
                </a:lnTo>
                <a:lnTo>
                  <a:pt x="17301" y="91248"/>
                </a:lnTo>
                <a:lnTo>
                  <a:pt x="23728" y="91248"/>
                </a:lnTo>
                <a:lnTo>
                  <a:pt x="17335" y="79855"/>
                </a:lnTo>
                <a:lnTo>
                  <a:pt x="12749" y="68454"/>
                </a:lnTo>
                <a:lnTo>
                  <a:pt x="9987" y="57044"/>
                </a:lnTo>
                <a:lnTo>
                  <a:pt x="9062" y="45624"/>
                </a:lnTo>
                <a:lnTo>
                  <a:pt x="9062" y="39645"/>
                </a:lnTo>
                <a:lnTo>
                  <a:pt x="9722" y="33699"/>
                </a:lnTo>
                <a:lnTo>
                  <a:pt x="11205" y="27769"/>
                </a:lnTo>
                <a:lnTo>
                  <a:pt x="12358" y="23026"/>
                </a:lnTo>
                <a:lnTo>
                  <a:pt x="13841" y="18480"/>
                </a:lnTo>
                <a:lnTo>
                  <a:pt x="15818" y="14099"/>
                </a:lnTo>
                <a:lnTo>
                  <a:pt x="17137" y="11282"/>
                </a:lnTo>
                <a:lnTo>
                  <a:pt x="19773" y="6588"/>
                </a:lnTo>
                <a:lnTo>
                  <a:pt x="23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6377" y="4787562"/>
            <a:ext cx="57785" cy="72390"/>
          </a:xfrm>
          <a:custGeom>
            <a:avLst/>
            <a:gdLst/>
            <a:ahLst/>
            <a:cxnLst/>
            <a:rect l="l" t="t" r="r" b="b"/>
            <a:pathLst>
              <a:path w="57785" h="72389">
                <a:moveTo>
                  <a:pt x="9062" y="47666"/>
                </a:moveTo>
                <a:lnTo>
                  <a:pt x="0" y="48424"/>
                </a:lnTo>
                <a:lnTo>
                  <a:pt x="164" y="53085"/>
                </a:lnTo>
                <a:lnTo>
                  <a:pt x="1483" y="57252"/>
                </a:lnTo>
                <a:lnTo>
                  <a:pt x="24222" y="71977"/>
                </a:lnTo>
                <a:lnTo>
                  <a:pt x="35757" y="71977"/>
                </a:lnTo>
                <a:lnTo>
                  <a:pt x="40408" y="71055"/>
                </a:lnTo>
                <a:lnTo>
                  <a:pt x="48610" y="67431"/>
                </a:lnTo>
                <a:lnTo>
                  <a:pt x="51741" y="64878"/>
                </a:lnTo>
                <a:lnTo>
                  <a:pt x="52505" y="63709"/>
                </a:lnTo>
                <a:lnTo>
                  <a:pt x="26200" y="63709"/>
                </a:lnTo>
                <a:lnTo>
                  <a:pt x="22410" y="63033"/>
                </a:lnTo>
                <a:lnTo>
                  <a:pt x="19279" y="61650"/>
                </a:lnTo>
                <a:lnTo>
                  <a:pt x="15983" y="60266"/>
                </a:lnTo>
                <a:lnTo>
                  <a:pt x="13512" y="58471"/>
                </a:lnTo>
                <a:lnTo>
                  <a:pt x="11882" y="56033"/>
                </a:lnTo>
                <a:lnTo>
                  <a:pt x="10381" y="54007"/>
                </a:lnTo>
                <a:lnTo>
                  <a:pt x="9392" y="51158"/>
                </a:lnTo>
                <a:lnTo>
                  <a:pt x="9062" y="47666"/>
                </a:lnTo>
                <a:close/>
              </a:path>
              <a:path w="57785" h="72389">
                <a:moveTo>
                  <a:pt x="33450" y="0"/>
                </a:moveTo>
                <a:lnTo>
                  <a:pt x="23234" y="0"/>
                </a:lnTo>
                <a:lnTo>
                  <a:pt x="18784" y="807"/>
                </a:lnTo>
                <a:lnTo>
                  <a:pt x="10875" y="3969"/>
                </a:lnTo>
                <a:lnTo>
                  <a:pt x="7909" y="6275"/>
                </a:lnTo>
                <a:lnTo>
                  <a:pt x="5932" y="9338"/>
                </a:lnTo>
                <a:lnTo>
                  <a:pt x="3789" y="12386"/>
                </a:lnTo>
                <a:lnTo>
                  <a:pt x="2801" y="15680"/>
                </a:lnTo>
                <a:lnTo>
                  <a:pt x="2801" y="22383"/>
                </a:lnTo>
                <a:lnTo>
                  <a:pt x="13017" y="34325"/>
                </a:lnTo>
                <a:lnTo>
                  <a:pt x="15654" y="35692"/>
                </a:lnTo>
                <a:lnTo>
                  <a:pt x="20268" y="37141"/>
                </a:lnTo>
                <a:lnTo>
                  <a:pt x="33450" y="40205"/>
                </a:lnTo>
                <a:lnTo>
                  <a:pt x="37734" y="41341"/>
                </a:lnTo>
                <a:lnTo>
                  <a:pt x="39547" y="42066"/>
                </a:lnTo>
                <a:lnTo>
                  <a:pt x="42678" y="43170"/>
                </a:lnTo>
                <a:lnTo>
                  <a:pt x="44820" y="44553"/>
                </a:lnTo>
                <a:lnTo>
                  <a:pt x="46138" y="46167"/>
                </a:lnTo>
                <a:lnTo>
                  <a:pt x="47292" y="47798"/>
                </a:lnTo>
                <a:lnTo>
                  <a:pt x="47951" y="49708"/>
                </a:lnTo>
                <a:lnTo>
                  <a:pt x="47951" y="54040"/>
                </a:lnTo>
                <a:lnTo>
                  <a:pt x="33780" y="63709"/>
                </a:lnTo>
                <a:lnTo>
                  <a:pt x="52505" y="63709"/>
                </a:lnTo>
                <a:lnTo>
                  <a:pt x="56025" y="58323"/>
                </a:lnTo>
                <a:lnTo>
                  <a:pt x="57178" y="54831"/>
                </a:lnTo>
                <a:lnTo>
                  <a:pt x="57178" y="47403"/>
                </a:lnTo>
                <a:lnTo>
                  <a:pt x="21421" y="28016"/>
                </a:lnTo>
                <a:lnTo>
                  <a:pt x="16642" y="26353"/>
                </a:lnTo>
                <a:lnTo>
                  <a:pt x="14830" y="24739"/>
                </a:lnTo>
                <a:lnTo>
                  <a:pt x="12852" y="23125"/>
                </a:lnTo>
                <a:lnTo>
                  <a:pt x="12187" y="21461"/>
                </a:lnTo>
                <a:lnTo>
                  <a:pt x="12028" y="15680"/>
                </a:lnTo>
                <a:lnTo>
                  <a:pt x="13347" y="13226"/>
                </a:lnTo>
                <a:lnTo>
                  <a:pt x="15983" y="11183"/>
                </a:lnTo>
                <a:lnTo>
                  <a:pt x="18455" y="9141"/>
                </a:lnTo>
                <a:lnTo>
                  <a:pt x="22739" y="8120"/>
                </a:lnTo>
                <a:lnTo>
                  <a:pt x="50352" y="8120"/>
                </a:lnTo>
                <a:lnTo>
                  <a:pt x="49269" y="6604"/>
                </a:lnTo>
                <a:lnTo>
                  <a:pt x="46138" y="4167"/>
                </a:lnTo>
                <a:lnTo>
                  <a:pt x="42183" y="2503"/>
                </a:lnTo>
                <a:lnTo>
                  <a:pt x="38064" y="840"/>
                </a:lnTo>
                <a:lnTo>
                  <a:pt x="33450" y="0"/>
                </a:lnTo>
                <a:close/>
              </a:path>
              <a:path w="57785" h="72389">
                <a:moveTo>
                  <a:pt x="50352" y="8120"/>
                </a:moveTo>
                <a:lnTo>
                  <a:pt x="33944" y="8120"/>
                </a:lnTo>
                <a:lnTo>
                  <a:pt x="38064" y="9256"/>
                </a:lnTo>
                <a:lnTo>
                  <a:pt x="41030" y="11496"/>
                </a:lnTo>
                <a:lnTo>
                  <a:pt x="43831" y="13736"/>
                </a:lnTo>
                <a:lnTo>
                  <a:pt x="45479" y="17063"/>
                </a:lnTo>
                <a:lnTo>
                  <a:pt x="45973" y="21461"/>
                </a:lnTo>
                <a:lnTo>
                  <a:pt x="55036" y="20802"/>
                </a:lnTo>
                <a:lnTo>
                  <a:pt x="54871" y="16717"/>
                </a:lnTo>
                <a:lnTo>
                  <a:pt x="53718" y="13061"/>
                </a:lnTo>
                <a:lnTo>
                  <a:pt x="51576" y="9833"/>
                </a:lnTo>
                <a:lnTo>
                  <a:pt x="50352" y="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53937" y="4787562"/>
            <a:ext cx="24130" cy="91440"/>
          </a:xfrm>
          <a:custGeom>
            <a:avLst/>
            <a:gdLst/>
            <a:ahLst/>
            <a:cxnLst/>
            <a:rect l="l" t="t" r="r" b="b"/>
            <a:pathLst>
              <a:path w="24129" h="91439">
                <a:moveTo>
                  <a:pt x="6261" y="0"/>
                </a:moveTo>
                <a:lnTo>
                  <a:pt x="0" y="0"/>
                </a:lnTo>
                <a:lnTo>
                  <a:pt x="3954" y="6654"/>
                </a:lnTo>
                <a:lnTo>
                  <a:pt x="6591" y="11397"/>
                </a:lnTo>
                <a:lnTo>
                  <a:pt x="9886" y="18612"/>
                </a:lnTo>
                <a:lnTo>
                  <a:pt x="11369" y="23174"/>
                </a:lnTo>
                <a:lnTo>
                  <a:pt x="12523" y="27918"/>
                </a:lnTo>
                <a:lnTo>
                  <a:pt x="14006" y="33781"/>
                </a:lnTo>
                <a:lnTo>
                  <a:pt x="14665" y="39678"/>
                </a:lnTo>
                <a:lnTo>
                  <a:pt x="14665" y="45624"/>
                </a:lnTo>
                <a:lnTo>
                  <a:pt x="13741" y="57044"/>
                </a:lnTo>
                <a:lnTo>
                  <a:pt x="10978" y="68454"/>
                </a:lnTo>
                <a:lnTo>
                  <a:pt x="6392" y="79855"/>
                </a:lnTo>
                <a:lnTo>
                  <a:pt x="0" y="91248"/>
                </a:lnTo>
                <a:lnTo>
                  <a:pt x="6261" y="91248"/>
                </a:lnTo>
                <a:lnTo>
                  <a:pt x="23728" y="54123"/>
                </a:lnTo>
                <a:lnTo>
                  <a:pt x="23728" y="38047"/>
                </a:lnTo>
                <a:lnTo>
                  <a:pt x="10623" y="5969"/>
                </a:lnTo>
                <a:lnTo>
                  <a:pt x="6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86125" y="4690837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35" y="0"/>
                </a:lnTo>
              </a:path>
            </a:pathLst>
          </a:custGeom>
          <a:ln w="2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22091" y="4677026"/>
            <a:ext cx="100965" cy="249554"/>
          </a:xfrm>
          <a:custGeom>
            <a:avLst/>
            <a:gdLst/>
            <a:ahLst/>
            <a:cxnLst/>
            <a:rect l="l" t="t" r="r" b="b"/>
            <a:pathLst>
              <a:path w="100964" h="249554">
                <a:moveTo>
                  <a:pt x="14335" y="0"/>
                </a:moveTo>
                <a:lnTo>
                  <a:pt x="2966" y="3870"/>
                </a:lnTo>
                <a:lnTo>
                  <a:pt x="0" y="10030"/>
                </a:lnTo>
                <a:lnTo>
                  <a:pt x="1812" y="15729"/>
                </a:lnTo>
                <a:lnTo>
                  <a:pt x="78270" y="240260"/>
                </a:lnTo>
                <a:lnTo>
                  <a:pt x="80083" y="245942"/>
                </a:lnTo>
                <a:lnTo>
                  <a:pt x="86345" y="248989"/>
                </a:lnTo>
                <a:lnTo>
                  <a:pt x="97714" y="245135"/>
                </a:lnTo>
                <a:lnTo>
                  <a:pt x="100680" y="238958"/>
                </a:lnTo>
                <a:lnTo>
                  <a:pt x="98868" y="233276"/>
                </a:lnTo>
                <a:lnTo>
                  <a:pt x="22410" y="8729"/>
                </a:lnTo>
                <a:lnTo>
                  <a:pt x="20597" y="3047"/>
                </a:lnTo>
                <a:lnTo>
                  <a:pt x="14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08228" y="4901491"/>
            <a:ext cx="215265" cy="167005"/>
          </a:xfrm>
          <a:custGeom>
            <a:avLst/>
            <a:gdLst/>
            <a:ahLst/>
            <a:cxnLst/>
            <a:rect l="l" t="t" r="r" b="b"/>
            <a:pathLst>
              <a:path w="215264" h="167004">
                <a:moveTo>
                  <a:pt x="200702" y="0"/>
                </a:moveTo>
                <a:lnTo>
                  <a:pt x="988" y="149143"/>
                </a:lnTo>
                <a:lnTo>
                  <a:pt x="0" y="155962"/>
                </a:lnTo>
                <a:lnTo>
                  <a:pt x="7250" y="165581"/>
                </a:lnTo>
                <a:lnTo>
                  <a:pt x="14006" y="166569"/>
                </a:lnTo>
                <a:lnTo>
                  <a:pt x="213720" y="17409"/>
                </a:lnTo>
                <a:lnTo>
                  <a:pt x="214709" y="10607"/>
                </a:lnTo>
                <a:lnTo>
                  <a:pt x="207458" y="988"/>
                </a:lnTo>
                <a:lnTo>
                  <a:pt x="200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4446" y="4906597"/>
            <a:ext cx="219075" cy="161925"/>
          </a:xfrm>
          <a:custGeom>
            <a:avLst/>
            <a:gdLst/>
            <a:ahLst/>
            <a:cxnLst/>
            <a:rect l="l" t="t" r="r" b="b"/>
            <a:pathLst>
              <a:path w="219075" h="161925">
                <a:moveTo>
                  <a:pt x="13676" y="0"/>
                </a:moveTo>
                <a:lnTo>
                  <a:pt x="6920" y="1169"/>
                </a:lnTo>
                <a:lnTo>
                  <a:pt x="0" y="10986"/>
                </a:lnTo>
                <a:lnTo>
                  <a:pt x="1153" y="17772"/>
                </a:lnTo>
                <a:lnTo>
                  <a:pt x="5932" y="21230"/>
                </a:lnTo>
                <a:lnTo>
                  <a:pt x="199878" y="158037"/>
                </a:lnTo>
                <a:lnTo>
                  <a:pt x="204657" y="161496"/>
                </a:lnTo>
                <a:lnTo>
                  <a:pt x="211578" y="160327"/>
                </a:lnTo>
                <a:lnTo>
                  <a:pt x="218499" y="150526"/>
                </a:lnTo>
                <a:lnTo>
                  <a:pt x="217345" y="143741"/>
                </a:lnTo>
                <a:lnTo>
                  <a:pt x="13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48846" y="5025055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85"/>
                </a:lnTo>
              </a:path>
            </a:pathLst>
          </a:custGeom>
          <a:ln w="255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95457" y="5025780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969"/>
                </a:lnTo>
              </a:path>
            </a:pathLst>
          </a:custGeom>
          <a:ln w="255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6997" y="4945616"/>
            <a:ext cx="38735" cy="70485"/>
          </a:xfrm>
          <a:custGeom>
            <a:avLst/>
            <a:gdLst/>
            <a:ahLst/>
            <a:cxnLst/>
            <a:rect l="l" t="t" r="r" b="b"/>
            <a:pathLst>
              <a:path w="38735" h="70485">
                <a:moveTo>
                  <a:pt x="23728" y="0"/>
                </a:moveTo>
                <a:lnTo>
                  <a:pt x="17631" y="3195"/>
                </a:lnTo>
                <a:lnTo>
                  <a:pt x="15983" y="8943"/>
                </a:lnTo>
                <a:lnTo>
                  <a:pt x="1812" y="54666"/>
                </a:lnTo>
                <a:lnTo>
                  <a:pt x="0" y="60398"/>
                </a:lnTo>
                <a:lnTo>
                  <a:pt x="3130" y="66492"/>
                </a:lnTo>
                <a:lnTo>
                  <a:pt x="14665" y="70050"/>
                </a:lnTo>
                <a:lnTo>
                  <a:pt x="20762" y="66838"/>
                </a:lnTo>
                <a:lnTo>
                  <a:pt x="22574" y="61106"/>
                </a:lnTo>
                <a:lnTo>
                  <a:pt x="36746" y="15383"/>
                </a:lnTo>
                <a:lnTo>
                  <a:pt x="38393" y="9635"/>
                </a:lnTo>
                <a:lnTo>
                  <a:pt x="35263" y="3557"/>
                </a:lnTo>
                <a:lnTo>
                  <a:pt x="23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6461" y="4935734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29" h="64135">
                <a:moveTo>
                  <a:pt x="21915" y="0"/>
                </a:moveTo>
                <a:lnTo>
                  <a:pt x="15818" y="3211"/>
                </a:lnTo>
                <a:lnTo>
                  <a:pt x="14006" y="8943"/>
                </a:lnTo>
                <a:lnTo>
                  <a:pt x="1647" y="48704"/>
                </a:lnTo>
                <a:lnTo>
                  <a:pt x="0" y="54436"/>
                </a:lnTo>
                <a:lnTo>
                  <a:pt x="3130" y="60530"/>
                </a:lnTo>
                <a:lnTo>
                  <a:pt x="14665" y="64088"/>
                </a:lnTo>
                <a:lnTo>
                  <a:pt x="20762" y="60876"/>
                </a:lnTo>
                <a:lnTo>
                  <a:pt x="22410" y="55144"/>
                </a:lnTo>
                <a:lnTo>
                  <a:pt x="34768" y="15383"/>
                </a:lnTo>
                <a:lnTo>
                  <a:pt x="36581" y="9651"/>
                </a:lnTo>
                <a:lnTo>
                  <a:pt x="33450" y="3557"/>
                </a:lnTo>
                <a:lnTo>
                  <a:pt x="21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25760" y="4925852"/>
            <a:ext cx="34925" cy="58419"/>
          </a:xfrm>
          <a:custGeom>
            <a:avLst/>
            <a:gdLst/>
            <a:ahLst/>
            <a:cxnLst/>
            <a:rect l="l" t="t" r="r" b="b"/>
            <a:pathLst>
              <a:path w="34925" h="58420">
                <a:moveTo>
                  <a:pt x="20268" y="0"/>
                </a:moveTo>
                <a:lnTo>
                  <a:pt x="14171" y="3211"/>
                </a:lnTo>
                <a:lnTo>
                  <a:pt x="12358" y="8943"/>
                </a:lnTo>
                <a:lnTo>
                  <a:pt x="1812" y="42741"/>
                </a:lnTo>
                <a:lnTo>
                  <a:pt x="0" y="48473"/>
                </a:lnTo>
                <a:lnTo>
                  <a:pt x="3295" y="54567"/>
                </a:lnTo>
                <a:lnTo>
                  <a:pt x="14830" y="58125"/>
                </a:lnTo>
                <a:lnTo>
                  <a:pt x="20762" y="54913"/>
                </a:lnTo>
                <a:lnTo>
                  <a:pt x="22574" y="49181"/>
                </a:lnTo>
                <a:lnTo>
                  <a:pt x="33120" y="15383"/>
                </a:lnTo>
                <a:lnTo>
                  <a:pt x="34933" y="9651"/>
                </a:lnTo>
                <a:lnTo>
                  <a:pt x="31637" y="3557"/>
                </a:lnTo>
                <a:lnTo>
                  <a:pt x="20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85224" y="4915985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18290" y="0"/>
                </a:moveTo>
                <a:lnTo>
                  <a:pt x="12193" y="3195"/>
                </a:lnTo>
                <a:lnTo>
                  <a:pt x="10381" y="8943"/>
                </a:lnTo>
                <a:lnTo>
                  <a:pt x="1812" y="36762"/>
                </a:lnTo>
                <a:lnTo>
                  <a:pt x="0" y="42494"/>
                </a:lnTo>
                <a:lnTo>
                  <a:pt x="3295" y="48588"/>
                </a:lnTo>
                <a:lnTo>
                  <a:pt x="14665" y="52146"/>
                </a:lnTo>
                <a:lnTo>
                  <a:pt x="20762" y="48934"/>
                </a:lnTo>
                <a:lnTo>
                  <a:pt x="31308" y="15383"/>
                </a:lnTo>
                <a:lnTo>
                  <a:pt x="32956" y="9635"/>
                </a:lnTo>
                <a:lnTo>
                  <a:pt x="29825" y="3557"/>
                </a:lnTo>
                <a:lnTo>
                  <a:pt x="18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44688" y="4906103"/>
            <a:ext cx="31750" cy="46355"/>
          </a:xfrm>
          <a:custGeom>
            <a:avLst/>
            <a:gdLst/>
            <a:ahLst/>
            <a:cxnLst/>
            <a:rect l="l" t="t" r="r" b="b"/>
            <a:pathLst>
              <a:path w="31750" h="46354">
                <a:moveTo>
                  <a:pt x="16478" y="0"/>
                </a:moveTo>
                <a:lnTo>
                  <a:pt x="10381" y="3211"/>
                </a:lnTo>
                <a:lnTo>
                  <a:pt x="8568" y="8943"/>
                </a:lnTo>
                <a:lnTo>
                  <a:pt x="1812" y="30800"/>
                </a:lnTo>
                <a:lnTo>
                  <a:pt x="0" y="36532"/>
                </a:lnTo>
                <a:lnTo>
                  <a:pt x="3295" y="42626"/>
                </a:lnTo>
                <a:lnTo>
                  <a:pt x="14665" y="46184"/>
                </a:lnTo>
                <a:lnTo>
                  <a:pt x="20762" y="42972"/>
                </a:lnTo>
                <a:lnTo>
                  <a:pt x="22574" y="37240"/>
                </a:lnTo>
                <a:lnTo>
                  <a:pt x="29330" y="15383"/>
                </a:lnTo>
                <a:lnTo>
                  <a:pt x="31143" y="9651"/>
                </a:lnTo>
                <a:lnTo>
                  <a:pt x="27847" y="3557"/>
                </a:lnTo>
                <a:lnTo>
                  <a:pt x="164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11358" y="5279727"/>
            <a:ext cx="219075" cy="161925"/>
          </a:xfrm>
          <a:custGeom>
            <a:avLst/>
            <a:gdLst/>
            <a:ahLst/>
            <a:cxnLst/>
            <a:rect l="l" t="t" r="r" b="b"/>
            <a:pathLst>
              <a:path w="219075" h="161925">
                <a:moveTo>
                  <a:pt x="13676" y="0"/>
                </a:moveTo>
                <a:lnTo>
                  <a:pt x="6920" y="1152"/>
                </a:lnTo>
                <a:lnTo>
                  <a:pt x="0" y="10969"/>
                </a:lnTo>
                <a:lnTo>
                  <a:pt x="1153" y="17755"/>
                </a:lnTo>
                <a:lnTo>
                  <a:pt x="204822" y="161480"/>
                </a:lnTo>
                <a:lnTo>
                  <a:pt x="211578" y="160310"/>
                </a:lnTo>
                <a:lnTo>
                  <a:pt x="218499" y="150510"/>
                </a:lnTo>
                <a:lnTo>
                  <a:pt x="217345" y="143724"/>
                </a:lnTo>
                <a:lnTo>
                  <a:pt x="13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35109" y="5416715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79918" y="0"/>
                </a:moveTo>
                <a:lnTo>
                  <a:pt x="73821" y="3195"/>
                </a:lnTo>
                <a:lnTo>
                  <a:pt x="72009" y="8927"/>
                </a:lnTo>
                <a:lnTo>
                  <a:pt x="1812" y="235450"/>
                </a:lnTo>
                <a:lnTo>
                  <a:pt x="0" y="241182"/>
                </a:lnTo>
                <a:lnTo>
                  <a:pt x="3130" y="247276"/>
                </a:lnTo>
                <a:lnTo>
                  <a:pt x="14665" y="250834"/>
                </a:lnTo>
                <a:lnTo>
                  <a:pt x="20762" y="247622"/>
                </a:lnTo>
                <a:lnTo>
                  <a:pt x="22574" y="241890"/>
                </a:lnTo>
                <a:lnTo>
                  <a:pt x="92771" y="15367"/>
                </a:lnTo>
                <a:lnTo>
                  <a:pt x="94584" y="9635"/>
                </a:lnTo>
                <a:lnTo>
                  <a:pt x="91288" y="3557"/>
                </a:lnTo>
                <a:lnTo>
                  <a:pt x="79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95253" y="5461944"/>
            <a:ext cx="76835" cy="192405"/>
          </a:xfrm>
          <a:custGeom>
            <a:avLst/>
            <a:gdLst/>
            <a:ahLst/>
            <a:cxnLst/>
            <a:rect l="l" t="t" r="r" b="b"/>
            <a:pathLst>
              <a:path w="76835" h="192404">
                <a:moveTo>
                  <a:pt x="61627" y="0"/>
                </a:moveTo>
                <a:lnTo>
                  <a:pt x="55531" y="3211"/>
                </a:lnTo>
                <a:lnTo>
                  <a:pt x="53718" y="8943"/>
                </a:lnTo>
                <a:lnTo>
                  <a:pt x="1647" y="176600"/>
                </a:lnTo>
                <a:lnTo>
                  <a:pt x="0" y="182332"/>
                </a:lnTo>
                <a:lnTo>
                  <a:pt x="3130" y="188426"/>
                </a:lnTo>
                <a:lnTo>
                  <a:pt x="14665" y="191984"/>
                </a:lnTo>
                <a:lnTo>
                  <a:pt x="20762" y="188772"/>
                </a:lnTo>
                <a:lnTo>
                  <a:pt x="22410" y="183040"/>
                </a:lnTo>
                <a:lnTo>
                  <a:pt x="74480" y="15383"/>
                </a:lnTo>
                <a:lnTo>
                  <a:pt x="76293" y="9651"/>
                </a:lnTo>
                <a:lnTo>
                  <a:pt x="72997" y="3557"/>
                </a:lnTo>
                <a:lnTo>
                  <a:pt x="6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21366" y="5421805"/>
            <a:ext cx="100965" cy="249554"/>
          </a:xfrm>
          <a:custGeom>
            <a:avLst/>
            <a:gdLst/>
            <a:ahLst/>
            <a:cxnLst/>
            <a:rect l="l" t="t" r="r" b="b"/>
            <a:pathLst>
              <a:path w="100964" h="249554">
                <a:moveTo>
                  <a:pt x="14500" y="0"/>
                </a:moveTo>
                <a:lnTo>
                  <a:pt x="3130" y="3854"/>
                </a:lnTo>
                <a:lnTo>
                  <a:pt x="0" y="10030"/>
                </a:lnTo>
                <a:lnTo>
                  <a:pt x="1977" y="15713"/>
                </a:lnTo>
                <a:lnTo>
                  <a:pt x="78270" y="240260"/>
                </a:lnTo>
                <a:lnTo>
                  <a:pt x="80248" y="245942"/>
                </a:lnTo>
                <a:lnTo>
                  <a:pt x="86509" y="248989"/>
                </a:lnTo>
                <a:lnTo>
                  <a:pt x="97879" y="245119"/>
                </a:lnTo>
                <a:lnTo>
                  <a:pt x="100845" y="238942"/>
                </a:lnTo>
                <a:lnTo>
                  <a:pt x="98868" y="233260"/>
                </a:lnTo>
                <a:lnTo>
                  <a:pt x="22574" y="8713"/>
                </a:lnTo>
                <a:lnTo>
                  <a:pt x="20597" y="3030"/>
                </a:lnTo>
                <a:lnTo>
                  <a:pt x="14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80830" y="5468137"/>
            <a:ext cx="81280" cy="191135"/>
          </a:xfrm>
          <a:custGeom>
            <a:avLst/>
            <a:gdLst/>
            <a:ahLst/>
            <a:cxnLst/>
            <a:rect l="l" t="t" r="r" b="b"/>
            <a:pathLst>
              <a:path w="81279" h="191135">
                <a:moveTo>
                  <a:pt x="14335" y="0"/>
                </a:moveTo>
                <a:lnTo>
                  <a:pt x="8733" y="1943"/>
                </a:lnTo>
                <a:lnTo>
                  <a:pt x="2966" y="3870"/>
                </a:lnTo>
                <a:lnTo>
                  <a:pt x="0" y="10047"/>
                </a:lnTo>
                <a:lnTo>
                  <a:pt x="1812" y="15729"/>
                </a:lnTo>
                <a:lnTo>
                  <a:pt x="58332" y="181920"/>
                </a:lnTo>
                <a:lnTo>
                  <a:pt x="60309" y="187602"/>
                </a:lnTo>
                <a:lnTo>
                  <a:pt x="66571" y="190649"/>
                </a:lnTo>
                <a:lnTo>
                  <a:pt x="77941" y="186795"/>
                </a:lnTo>
                <a:lnTo>
                  <a:pt x="80907" y="180619"/>
                </a:lnTo>
                <a:lnTo>
                  <a:pt x="78929" y="174936"/>
                </a:lnTo>
                <a:lnTo>
                  <a:pt x="22410" y="8729"/>
                </a:lnTo>
                <a:lnTo>
                  <a:pt x="20597" y="3047"/>
                </a:lnTo>
                <a:lnTo>
                  <a:pt x="14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21366" y="5279760"/>
            <a:ext cx="215265" cy="167005"/>
          </a:xfrm>
          <a:custGeom>
            <a:avLst/>
            <a:gdLst/>
            <a:ahLst/>
            <a:cxnLst/>
            <a:rect l="l" t="t" r="r" b="b"/>
            <a:pathLst>
              <a:path w="215264" h="167004">
                <a:moveTo>
                  <a:pt x="200702" y="0"/>
                </a:moveTo>
                <a:lnTo>
                  <a:pt x="195759" y="3590"/>
                </a:lnTo>
                <a:lnTo>
                  <a:pt x="988" y="149143"/>
                </a:lnTo>
                <a:lnTo>
                  <a:pt x="0" y="155962"/>
                </a:lnTo>
                <a:lnTo>
                  <a:pt x="3625" y="160771"/>
                </a:lnTo>
                <a:lnTo>
                  <a:pt x="7085" y="165581"/>
                </a:lnTo>
                <a:lnTo>
                  <a:pt x="14006" y="166569"/>
                </a:lnTo>
                <a:lnTo>
                  <a:pt x="208777" y="21016"/>
                </a:lnTo>
                <a:lnTo>
                  <a:pt x="213720" y="17409"/>
                </a:lnTo>
                <a:lnTo>
                  <a:pt x="214709" y="10607"/>
                </a:lnTo>
                <a:lnTo>
                  <a:pt x="207458" y="988"/>
                </a:lnTo>
                <a:lnTo>
                  <a:pt x="200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1448" y="5646434"/>
            <a:ext cx="180975" cy="203200"/>
          </a:xfrm>
          <a:custGeom>
            <a:avLst/>
            <a:gdLst/>
            <a:ahLst/>
            <a:cxnLst/>
            <a:rect l="l" t="t" r="r" b="b"/>
            <a:pathLst>
              <a:path w="180975" h="203200">
                <a:moveTo>
                  <a:pt x="171207" y="0"/>
                </a:moveTo>
                <a:lnTo>
                  <a:pt x="164286" y="444"/>
                </a:lnTo>
                <a:lnTo>
                  <a:pt x="0" y="187833"/>
                </a:lnTo>
                <a:lnTo>
                  <a:pt x="494" y="194701"/>
                </a:lnTo>
                <a:lnTo>
                  <a:pt x="4943" y="198654"/>
                </a:lnTo>
                <a:lnTo>
                  <a:pt x="9557" y="202624"/>
                </a:lnTo>
                <a:lnTo>
                  <a:pt x="16313" y="202163"/>
                </a:lnTo>
                <a:lnTo>
                  <a:pt x="180599" y="14774"/>
                </a:lnTo>
                <a:lnTo>
                  <a:pt x="180269" y="7906"/>
                </a:lnTo>
                <a:lnTo>
                  <a:pt x="175656" y="3953"/>
                </a:lnTo>
                <a:lnTo>
                  <a:pt x="171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09107" y="5778901"/>
            <a:ext cx="256540" cy="69850"/>
          </a:xfrm>
          <a:custGeom>
            <a:avLst/>
            <a:gdLst/>
            <a:ahLst/>
            <a:cxnLst/>
            <a:rect l="l" t="t" r="r" b="b"/>
            <a:pathLst>
              <a:path w="256539" h="69850">
                <a:moveTo>
                  <a:pt x="8074" y="0"/>
                </a:moveTo>
                <a:lnTo>
                  <a:pt x="2306" y="3821"/>
                </a:lnTo>
                <a:lnTo>
                  <a:pt x="0" y="15597"/>
                </a:lnTo>
                <a:lnTo>
                  <a:pt x="3789" y="21329"/>
                </a:lnTo>
                <a:lnTo>
                  <a:pt x="248324" y="69852"/>
                </a:lnTo>
                <a:lnTo>
                  <a:pt x="253926" y="66031"/>
                </a:lnTo>
                <a:lnTo>
                  <a:pt x="255245" y="60135"/>
                </a:lnTo>
                <a:lnTo>
                  <a:pt x="256398" y="54254"/>
                </a:lnTo>
                <a:lnTo>
                  <a:pt x="252443" y="48523"/>
                </a:lnTo>
                <a:lnTo>
                  <a:pt x="8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49643" y="5732565"/>
            <a:ext cx="196215" cy="58419"/>
          </a:xfrm>
          <a:custGeom>
            <a:avLst/>
            <a:gdLst/>
            <a:ahLst/>
            <a:cxnLst/>
            <a:rect l="l" t="t" r="r" b="b"/>
            <a:pathLst>
              <a:path w="196214" h="58420">
                <a:moveTo>
                  <a:pt x="8074" y="0"/>
                </a:moveTo>
                <a:lnTo>
                  <a:pt x="2471" y="3821"/>
                </a:lnTo>
                <a:lnTo>
                  <a:pt x="1153" y="9701"/>
                </a:lnTo>
                <a:lnTo>
                  <a:pt x="0" y="15597"/>
                </a:lnTo>
                <a:lnTo>
                  <a:pt x="3954" y="21313"/>
                </a:lnTo>
                <a:lnTo>
                  <a:pt x="187849" y="57845"/>
                </a:lnTo>
                <a:lnTo>
                  <a:pt x="193617" y="54024"/>
                </a:lnTo>
                <a:lnTo>
                  <a:pt x="195924" y="42247"/>
                </a:lnTo>
                <a:lnTo>
                  <a:pt x="192134" y="36515"/>
                </a:lnTo>
                <a:lnTo>
                  <a:pt x="8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32319" y="5553972"/>
            <a:ext cx="100965" cy="249554"/>
          </a:xfrm>
          <a:custGeom>
            <a:avLst/>
            <a:gdLst/>
            <a:ahLst/>
            <a:cxnLst/>
            <a:rect l="l" t="t" r="r" b="b"/>
            <a:pathLst>
              <a:path w="100964" h="249554">
                <a:moveTo>
                  <a:pt x="14500" y="0"/>
                </a:moveTo>
                <a:lnTo>
                  <a:pt x="8733" y="1927"/>
                </a:lnTo>
                <a:lnTo>
                  <a:pt x="3130" y="3870"/>
                </a:lnTo>
                <a:lnTo>
                  <a:pt x="0" y="10030"/>
                </a:lnTo>
                <a:lnTo>
                  <a:pt x="1977" y="15729"/>
                </a:lnTo>
                <a:lnTo>
                  <a:pt x="78270" y="240260"/>
                </a:lnTo>
                <a:lnTo>
                  <a:pt x="80248" y="245942"/>
                </a:lnTo>
                <a:lnTo>
                  <a:pt x="86345" y="248989"/>
                </a:lnTo>
                <a:lnTo>
                  <a:pt x="97714" y="245119"/>
                </a:lnTo>
                <a:lnTo>
                  <a:pt x="100845" y="238942"/>
                </a:lnTo>
                <a:lnTo>
                  <a:pt x="98868" y="233260"/>
                </a:lnTo>
                <a:lnTo>
                  <a:pt x="22574" y="8729"/>
                </a:lnTo>
                <a:lnTo>
                  <a:pt x="20597" y="3047"/>
                </a:lnTo>
                <a:lnTo>
                  <a:pt x="14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47479" y="5390806"/>
            <a:ext cx="150495" cy="172720"/>
          </a:xfrm>
          <a:custGeom>
            <a:avLst/>
            <a:gdLst/>
            <a:ahLst/>
            <a:cxnLst/>
            <a:rect l="l" t="t" r="r" b="b"/>
            <a:pathLst>
              <a:path w="150495" h="172720">
                <a:moveTo>
                  <a:pt x="150444" y="0"/>
                </a:moveTo>
                <a:lnTo>
                  <a:pt x="0" y="17241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30342" y="5362444"/>
            <a:ext cx="171450" cy="212725"/>
          </a:xfrm>
          <a:custGeom>
            <a:avLst/>
            <a:gdLst/>
            <a:ahLst/>
            <a:cxnLst/>
            <a:rect l="l" t="t" r="r" b="b"/>
            <a:pathLst>
              <a:path w="171450" h="212725">
                <a:moveTo>
                  <a:pt x="170877" y="0"/>
                </a:moveTo>
                <a:lnTo>
                  <a:pt x="0" y="195014"/>
                </a:lnTo>
                <a:lnTo>
                  <a:pt x="28507" y="212490"/>
                </a:lnTo>
                <a:lnTo>
                  <a:pt x="170712" y="50301"/>
                </a:lnTo>
                <a:lnTo>
                  <a:pt x="1708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99385" y="5440384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126221" y="0"/>
                </a:moveTo>
                <a:lnTo>
                  <a:pt x="119301" y="461"/>
                </a:lnTo>
                <a:lnTo>
                  <a:pt x="0" y="136460"/>
                </a:lnTo>
                <a:lnTo>
                  <a:pt x="494" y="143329"/>
                </a:lnTo>
                <a:lnTo>
                  <a:pt x="5108" y="147282"/>
                </a:lnTo>
                <a:lnTo>
                  <a:pt x="9557" y="151251"/>
                </a:lnTo>
                <a:lnTo>
                  <a:pt x="16478" y="150790"/>
                </a:lnTo>
                <a:lnTo>
                  <a:pt x="135614" y="14790"/>
                </a:lnTo>
                <a:lnTo>
                  <a:pt x="135284" y="7922"/>
                </a:lnTo>
                <a:lnTo>
                  <a:pt x="130671" y="3953"/>
                </a:lnTo>
                <a:lnTo>
                  <a:pt x="1262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03856" y="5387842"/>
            <a:ext cx="227329" cy="46355"/>
          </a:xfrm>
          <a:custGeom>
            <a:avLst/>
            <a:gdLst/>
            <a:ahLst/>
            <a:cxnLst/>
            <a:rect l="l" t="t" r="r" b="b"/>
            <a:pathLst>
              <a:path w="227329" h="46354">
                <a:moveTo>
                  <a:pt x="226902" y="461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01055" y="5362444"/>
            <a:ext cx="233045" cy="81280"/>
          </a:xfrm>
          <a:custGeom>
            <a:avLst/>
            <a:gdLst/>
            <a:ahLst/>
            <a:cxnLst/>
            <a:rect l="l" t="t" r="r" b="b"/>
            <a:pathLst>
              <a:path w="233045" h="81279">
                <a:moveTo>
                  <a:pt x="164" y="0"/>
                </a:moveTo>
                <a:lnTo>
                  <a:pt x="0" y="50301"/>
                </a:lnTo>
                <a:lnTo>
                  <a:pt x="224595" y="81234"/>
                </a:lnTo>
                <a:lnTo>
                  <a:pt x="232670" y="71582"/>
                </a:lnTo>
                <a:lnTo>
                  <a:pt x="230363" y="59970"/>
                </a:lnTo>
                <a:lnTo>
                  <a:pt x="1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20465" y="5376460"/>
            <a:ext cx="225425" cy="52705"/>
          </a:xfrm>
          <a:custGeom>
            <a:avLst/>
            <a:gdLst/>
            <a:ahLst/>
            <a:cxnLst/>
            <a:rect l="l" t="t" r="r" b="b"/>
            <a:pathLst>
              <a:path w="225425" h="52704">
                <a:moveTo>
                  <a:pt x="225419" y="0"/>
                </a:moveTo>
                <a:lnTo>
                  <a:pt x="0" y="52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17499" y="5351079"/>
            <a:ext cx="232410" cy="87630"/>
          </a:xfrm>
          <a:custGeom>
            <a:avLst/>
            <a:gdLst/>
            <a:ahLst/>
            <a:cxnLst/>
            <a:rect l="l" t="t" r="r" b="b"/>
            <a:pathLst>
              <a:path w="232410" h="87629">
                <a:moveTo>
                  <a:pt x="230363" y="0"/>
                </a:moveTo>
                <a:lnTo>
                  <a:pt x="1977" y="66130"/>
                </a:lnTo>
                <a:lnTo>
                  <a:pt x="0" y="77791"/>
                </a:lnTo>
                <a:lnTo>
                  <a:pt x="8239" y="87229"/>
                </a:lnTo>
                <a:lnTo>
                  <a:pt x="232011" y="50268"/>
                </a:lnTo>
                <a:lnTo>
                  <a:pt x="230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51817" y="5379425"/>
            <a:ext cx="155575" cy="168275"/>
          </a:xfrm>
          <a:custGeom>
            <a:avLst/>
            <a:gdLst/>
            <a:ahLst/>
            <a:cxnLst/>
            <a:rect l="l" t="t" r="r" b="b"/>
            <a:pathLst>
              <a:path w="155575" h="168275">
                <a:moveTo>
                  <a:pt x="155223" y="1681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47862" y="5351079"/>
            <a:ext cx="172720" cy="208915"/>
          </a:xfrm>
          <a:custGeom>
            <a:avLst/>
            <a:gdLst/>
            <a:ahLst/>
            <a:cxnLst/>
            <a:rect l="l" t="t" r="r" b="b"/>
            <a:pathLst>
              <a:path w="172720" h="208914">
                <a:moveTo>
                  <a:pt x="0" y="0"/>
                </a:moveTo>
                <a:lnTo>
                  <a:pt x="1647" y="50268"/>
                </a:lnTo>
                <a:lnTo>
                  <a:pt x="148137" y="208586"/>
                </a:lnTo>
                <a:lnTo>
                  <a:pt x="162144" y="199461"/>
                </a:lnTo>
                <a:lnTo>
                  <a:pt x="172360" y="1862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16554" y="5429645"/>
            <a:ext cx="139065" cy="148590"/>
          </a:xfrm>
          <a:custGeom>
            <a:avLst/>
            <a:gdLst/>
            <a:ahLst/>
            <a:cxnLst/>
            <a:rect l="l" t="t" r="r" b="b"/>
            <a:pathLst>
              <a:path w="139064" h="148589">
                <a:moveTo>
                  <a:pt x="9062" y="0"/>
                </a:moveTo>
                <a:lnTo>
                  <a:pt x="4778" y="4084"/>
                </a:lnTo>
                <a:lnTo>
                  <a:pt x="329" y="8153"/>
                </a:lnTo>
                <a:lnTo>
                  <a:pt x="0" y="15037"/>
                </a:lnTo>
                <a:lnTo>
                  <a:pt x="4119" y="19435"/>
                </a:lnTo>
                <a:lnTo>
                  <a:pt x="122926" y="147792"/>
                </a:lnTo>
                <a:lnTo>
                  <a:pt x="129847" y="148056"/>
                </a:lnTo>
                <a:lnTo>
                  <a:pt x="134131" y="143971"/>
                </a:lnTo>
                <a:lnTo>
                  <a:pt x="138580" y="139903"/>
                </a:lnTo>
                <a:lnTo>
                  <a:pt x="138910" y="133018"/>
                </a:lnTo>
                <a:lnTo>
                  <a:pt x="134790" y="128620"/>
                </a:lnTo>
                <a:lnTo>
                  <a:pt x="15983" y="263"/>
                </a:lnTo>
                <a:lnTo>
                  <a:pt x="9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27616" y="5538385"/>
            <a:ext cx="94615" cy="250825"/>
          </a:xfrm>
          <a:custGeom>
            <a:avLst/>
            <a:gdLst/>
            <a:ahLst/>
            <a:cxnLst/>
            <a:rect l="l" t="t" r="r" b="b"/>
            <a:pathLst>
              <a:path w="94614" h="250825">
                <a:moveTo>
                  <a:pt x="79918" y="0"/>
                </a:moveTo>
                <a:lnTo>
                  <a:pt x="73821" y="3211"/>
                </a:lnTo>
                <a:lnTo>
                  <a:pt x="72009" y="8943"/>
                </a:lnTo>
                <a:lnTo>
                  <a:pt x="1647" y="235450"/>
                </a:lnTo>
                <a:lnTo>
                  <a:pt x="0" y="241182"/>
                </a:lnTo>
                <a:lnTo>
                  <a:pt x="3130" y="247276"/>
                </a:lnTo>
                <a:lnTo>
                  <a:pt x="14665" y="250834"/>
                </a:lnTo>
                <a:lnTo>
                  <a:pt x="20762" y="247622"/>
                </a:lnTo>
                <a:lnTo>
                  <a:pt x="22574" y="241890"/>
                </a:lnTo>
                <a:lnTo>
                  <a:pt x="92771" y="15383"/>
                </a:lnTo>
                <a:lnTo>
                  <a:pt x="94584" y="9651"/>
                </a:lnTo>
                <a:lnTo>
                  <a:pt x="91288" y="3557"/>
                </a:lnTo>
                <a:lnTo>
                  <a:pt x="79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96429" y="5765126"/>
            <a:ext cx="255270" cy="76835"/>
          </a:xfrm>
          <a:custGeom>
            <a:avLst/>
            <a:gdLst/>
            <a:ahLst/>
            <a:cxnLst/>
            <a:rect l="l" t="t" r="r" b="b"/>
            <a:pathLst>
              <a:path w="255270" h="76835">
                <a:moveTo>
                  <a:pt x="246676" y="0"/>
                </a:moveTo>
                <a:lnTo>
                  <a:pt x="3625" y="55078"/>
                </a:lnTo>
                <a:lnTo>
                  <a:pt x="0" y="60892"/>
                </a:lnTo>
                <a:lnTo>
                  <a:pt x="2636" y="72603"/>
                </a:lnTo>
                <a:lnTo>
                  <a:pt x="8403" y="76276"/>
                </a:lnTo>
                <a:lnTo>
                  <a:pt x="251619" y="21197"/>
                </a:lnTo>
                <a:lnTo>
                  <a:pt x="255245" y="15383"/>
                </a:lnTo>
                <a:lnTo>
                  <a:pt x="252608" y="3672"/>
                </a:lnTo>
                <a:lnTo>
                  <a:pt x="246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14719" y="5719891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186531" y="0"/>
                </a:moveTo>
                <a:lnTo>
                  <a:pt x="3625" y="41457"/>
                </a:lnTo>
                <a:lnTo>
                  <a:pt x="0" y="47271"/>
                </a:lnTo>
                <a:lnTo>
                  <a:pt x="2636" y="58982"/>
                </a:lnTo>
                <a:lnTo>
                  <a:pt x="8403" y="62655"/>
                </a:lnTo>
                <a:lnTo>
                  <a:pt x="191475" y="21197"/>
                </a:lnTo>
                <a:lnTo>
                  <a:pt x="195100" y="15383"/>
                </a:lnTo>
                <a:lnTo>
                  <a:pt x="192463" y="3672"/>
                </a:lnTo>
                <a:lnTo>
                  <a:pt x="186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5109" y="5643323"/>
            <a:ext cx="185420" cy="198755"/>
          </a:xfrm>
          <a:custGeom>
            <a:avLst/>
            <a:gdLst/>
            <a:ahLst/>
            <a:cxnLst/>
            <a:rect l="l" t="t" r="r" b="b"/>
            <a:pathLst>
              <a:path w="185420" h="198754">
                <a:moveTo>
                  <a:pt x="9062" y="0"/>
                </a:moveTo>
                <a:lnTo>
                  <a:pt x="4778" y="4084"/>
                </a:lnTo>
                <a:lnTo>
                  <a:pt x="329" y="8153"/>
                </a:lnTo>
                <a:lnTo>
                  <a:pt x="0" y="15037"/>
                </a:lnTo>
                <a:lnTo>
                  <a:pt x="4119" y="19435"/>
                </a:lnTo>
                <a:lnTo>
                  <a:pt x="169394" y="197946"/>
                </a:lnTo>
                <a:lnTo>
                  <a:pt x="176150" y="198210"/>
                </a:lnTo>
                <a:lnTo>
                  <a:pt x="185048" y="190056"/>
                </a:lnTo>
                <a:lnTo>
                  <a:pt x="185213" y="183172"/>
                </a:lnTo>
                <a:lnTo>
                  <a:pt x="181258" y="178774"/>
                </a:lnTo>
                <a:lnTo>
                  <a:pt x="15983" y="263"/>
                </a:lnTo>
                <a:lnTo>
                  <a:pt x="9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13062" y="5145605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29" h="64135">
                <a:moveTo>
                  <a:pt x="21915" y="0"/>
                </a:moveTo>
                <a:lnTo>
                  <a:pt x="15818" y="3195"/>
                </a:lnTo>
                <a:lnTo>
                  <a:pt x="14006" y="8943"/>
                </a:lnTo>
                <a:lnTo>
                  <a:pt x="1812" y="48259"/>
                </a:lnTo>
                <a:lnTo>
                  <a:pt x="0" y="53991"/>
                </a:lnTo>
                <a:lnTo>
                  <a:pt x="3295" y="60085"/>
                </a:lnTo>
                <a:lnTo>
                  <a:pt x="14830" y="63643"/>
                </a:lnTo>
                <a:lnTo>
                  <a:pt x="20927" y="60431"/>
                </a:lnTo>
                <a:lnTo>
                  <a:pt x="22574" y="54699"/>
                </a:lnTo>
                <a:lnTo>
                  <a:pt x="34768" y="15383"/>
                </a:lnTo>
                <a:lnTo>
                  <a:pt x="36581" y="9635"/>
                </a:lnTo>
                <a:lnTo>
                  <a:pt x="33450" y="3557"/>
                </a:lnTo>
                <a:lnTo>
                  <a:pt x="219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42063" y="5052397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29" h="64135">
                <a:moveTo>
                  <a:pt x="21915" y="0"/>
                </a:moveTo>
                <a:lnTo>
                  <a:pt x="15818" y="3211"/>
                </a:lnTo>
                <a:lnTo>
                  <a:pt x="14006" y="8943"/>
                </a:lnTo>
                <a:lnTo>
                  <a:pt x="1812" y="48276"/>
                </a:lnTo>
                <a:lnTo>
                  <a:pt x="0" y="54007"/>
                </a:lnTo>
                <a:lnTo>
                  <a:pt x="3130" y="60102"/>
                </a:lnTo>
                <a:lnTo>
                  <a:pt x="14665" y="63659"/>
                </a:lnTo>
                <a:lnTo>
                  <a:pt x="20762" y="60447"/>
                </a:lnTo>
                <a:lnTo>
                  <a:pt x="22574" y="54716"/>
                </a:lnTo>
                <a:lnTo>
                  <a:pt x="34768" y="15383"/>
                </a:lnTo>
                <a:lnTo>
                  <a:pt x="36581" y="9651"/>
                </a:lnTo>
                <a:lnTo>
                  <a:pt x="33285" y="3557"/>
                </a:lnTo>
                <a:lnTo>
                  <a:pt x="219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70900" y="4959205"/>
            <a:ext cx="36830" cy="64135"/>
          </a:xfrm>
          <a:custGeom>
            <a:avLst/>
            <a:gdLst/>
            <a:ahLst/>
            <a:cxnLst/>
            <a:rect l="l" t="t" r="r" b="b"/>
            <a:pathLst>
              <a:path w="36829" h="64135">
                <a:moveTo>
                  <a:pt x="21915" y="0"/>
                </a:moveTo>
                <a:lnTo>
                  <a:pt x="15818" y="3211"/>
                </a:lnTo>
                <a:lnTo>
                  <a:pt x="14006" y="8943"/>
                </a:lnTo>
                <a:lnTo>
                  <a:pt x="1812" y="48276"/>
                </a:lnTo>
                <a:lnTo>
                  <a:pt x="0" y="54007"/>
                </a:lnTo>
                <a:lnTo>
                  <a:pt x="3295" y="60102"/>
                </a:lnTo>
                <a:lnTo>
                  <a:pt x="14830" y="63659"/>
                </a:lnTo>
                <a:lnTo>
                  <a:pt x="20762" y="60447"/>
                </a:lnTo>
                <a:lnTo>
                  <a:pt x="22574" y="54716"/>
                </a:lnTo>
                <a:lnTo>
                  <a:pt x="34768" y="15383"/>
                </a:lnTo>
                <a:lnTo>
                  <a:pt x="36581" y="9651"/>
                </a:lnTo>
                <a:lnTo>
                  <a:pt x="33450" y="3557"/>
                </a:lnTo>
                <a:lnTo>
                  <a:pt x="219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05766" y="5473325"/>
            <a:ext cx="85090" cy="92075"/>
          </a:xfrm>
          <a:custGeom>
            <a:avLst/>
            <a:gdLst/>
            <a:ahLst/>
            <a:cxnLst/>
            <a:rect l="l" t="t" r="r" b="b"/>
            <a:pathLst>
              <a:path w="85089" h="92075">
                <a:moveTo>
                  <a:pt x="50175" y="0"/>
                </a:moveTo>
                <a:lnTo>
                  <a:pt x="0" y="0"/>
                </a:lnTo>
                <a:lnTo>
                  <a:pt x="0" y="91577"/>
                </a:lnTo>
                <a:lnTo>
                  <a:pt x="19048" y="91577"/>
                </a:lnTo>
                <a:lnTo>
                  <a:pt x="19048" y="53349"/>
                </a:lnTo>
                <a:lnTo>
                  <a:pt x="56110" y="53349"/>
                </a:lnTo>
                <a:lnTo>
                  <a:pt x="52251" y="51158"/>
                </a:lnTo>
                <a:lnTo>
                  <a:pt x="60540" y="49988"/>
                </a:lnTo>
                <a:lnTo>
                  <a:pt x="66769" y="47172"/>
                </a:lnTo>
                <a:lnTo>
                  <a:pt x="74615" y="38739"/>
                </a:lnTo>
                <a:lnTo>
                  <a:pt x="19048" y="38722"/>
                </a:lnTo>
                <a:lnTo>
                  <a:pt x="19048" y="15482"/>
                </a:lnTo>
                <a:lnTo>
                  <a:pt x="75808" y="15482"/>
                </a:lnTo>
                <a:lnTo>
                  <a:pt x="70311" y="7049"/>
                </a:lnTo>
                <a:lnTo>
                  <a:pt x="66653" y="4117"/>
                </a:lnTo>
                <a:lnTo>
                  <a:pt x="57508" y="823"/>
                </a:lnTo>
                <a:lnTo>
                  <a:pt x="50175" y="0"/>
                </a:lnTo>
                <a:close/>
              </a:path>
              <a:path w="85089" h="92075">
                <a:moveTo>
                  <a:pt x="56110" y="53349"/>
                </a:moveTo>
                <a:lnTo>
                  <a:pt x="27287" y="53349"/>
                </a:lnTo>
                <a:lnTo>
                  <a:pt x="30484" y="53694"/>
                </a:lnTo>
                <a:lnTo>
                  <a:pt x="34521" y="55062"/>
                </a:lnTo>
                <a:lnTo>
                  <a:pt x="36432" y="56346"/>
                </a:lnTo>
                <a:lnTo>
                  <a:pt x="40025" y="60036"/>
                </a:lnTo>
                <a:lnTo>
                  <a:pt x="43386" y="64532"/>
                </a:lnTo>
                <a:lnTo>
                  <a:pt x="48264" y="71648"/>
                </a:lnTo>
                <a:lnTo>
                  <a:pt x="62039" y="91577"/>
                </a:lnTo>
                <a:lnTo>
                  <a:pt x="84829" y="91577"/>
                </a:lnTo>
                <a:lnTo>
                  <a:pt x="73310" y="73706"/>
                </a:lnTo>
                <a:lnTo>
                  <a:pt x="68762" y="66591"/>
                </a:lnTo>
                <a:lnTo>
                  <a:pt x="65137" y="61633"/>
                </a:lnTo>
                <a:lnTo>
                  <a:pt x="59782" y="56050"/>
                </a:lnTo>
                <a:lnTo>
                  <a:pt x="56371" y="53497"/>
                </a:lnTo>
                <a:lnTo>
                  <a:pt x="56110" y="53349"/>
                </a:lnTo>
                <a:close/>
              </a:path>
              <a:path w="85089" h="92075">
                <a:moveTo>
                  <a:pt x="75808" y="15482"/>
                </a:moveTo>
                <a:lnTo>
                  <a:pt x="19048" y="15482"/>
                </a:lnTo>
                <a:lnTo>
                  <a:pt x="46270" y="15597"/>
                </a:lnTo>
                <a:lnTo>
                  <a:pt x="47819" y="15795"/>
                </a:lnTo>
                <a:lnTo>
                  <a:pt x="50917" y="16306"/>
                </a:lnTo>
                <a:lnTo>
                  <a:pt x="53306" y="17508"/>
                </a:lnTo>
                <a:lnTo>
                  <a:pt x="56684" y="21296"/>
                </a:lnTo>
                <a:lnTo>
                  <a:pt x="57541" y="23783"/>
                </a:lnTo>
                <a:lnTo>
                  <a:pt x="57541" y="29614"/>
                </a:lnTo>
                <a:lnTo>
                  <a:pt x="42282" y="38739"/>
                </a:lnTo>
                <a:lnTo>
                  <a:pt x="74630" y="38722"/>
                </a:lnTo>
                <a:lnTo>
                  <a:pt x="75090" y="38228"/>
                </a:lnTo>
                <a:lnTo>
                  <a:pt x="77166" y="32546"/>
                </a:lnTo>
                <a:lnTo>
                  <a:pt x="77166" y="20259"/>
                </a:lnTo>
                <a:lnTo>
                  <a:pt x="75808" y="15482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03843" y="5523891"/>
            <a:ext cx="177165" cy="54610"/>
          </a:xfrm>
          <a:custGeom>
            <a:avLst/>
            <a:gdLst/>
            <a:ahLst/>
            <a:cxnLst/>
            <a:rect l="l" t="t" r="r" b="b"/>
            <a:pathLst>
              <a:path w="177164" h="54610">
                <a:moveTo>
                  <a:pt x="169097" y="0"/>
                </a:moveTo>
                <a:lnTo>
                  <a:pt x="3839" y="32809"/>
                </a:lnTo>
                <a:lnTo>
                  <a:pt x="0" y="38525"/>
                </a:lnTo>
                <a:lnTo>
                  <a:pt x="2339" y="50301"/>
                </a:lnTo>
                <a:lnTo>
                  <a:pt x="8074" y="54139"/>
                </a:lnTo>
                <a:lnTo>
                  <a:pt x="173332" y="21329"/>
                </a:lnTo>
                <a:lnTo>
                  <a:pt x="177155" y="15614"/>
                </a:lnTo>
                <a:lnTo>
                  <a:pt x="174815" y="3837"/>
                </a:lnTo>
                <a:lnTo>
                  <a:pt x="169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98680" y="5451469"/>
            <a:ext cx="85090" cy="92075"/>
          </a:xfrm>
          <a:custGeom>
            <a:avLst/>
            <a:gdLst/>
            <a:ahLst/>
            <a:cxnLst/>
            <a:rect l="l" t="t" r="r" b="b"/>
            <a:pathLst>
              <a:path w="85090" h="92075">
                <a:moveTo>
                  <a:pt x="50258" y="0"/>
                </a:moveTo>
                <a:lnTo>
                  <a:pt x="0" y="0"/>
                </a:lnTo>
                <a:lnTo>
                  <a:pt x="0" y="91577"/>
                </a:lnTo>
                <a:lnTo>
                  <a:pt x="19114" y="91577"/>
                </a:lnTo>
                <a:lnTo>
                  <a:pt x="19114" y="53349"/>
                </a:lnTo>
                <a:lnTo>
                  <a:pt x="56258" y="53349"/>
                </a:lnTo>
                <a:lnTo>
                  <a:pt x="52400" y="51158"/>
                </a:lnTo>
                <a:lnTo>
                  <a:pt x="60639" y="49988"/>
                </a:lnTo>
                <a:lnTo>
                  <a:pt x="66900" y="47172"/>
                </a:lnTo>
                <a:lnTo>
                  <a:pt x="74669" y="38739"/>
                </a:lnTo>
                <a:lnTo>
                  <a:pt x="19114" y="38722"/>
                </a:lnTo>
                <a:lnTo>
                  <a:pt x="19114" y="15499"/>
                </a:lnTo>
                <a:lnTo>
                  <a:pt x="75977" y="15499"/>
                </a:lnTo>
                <a:lnTo>
                  <a:pt x="70361" y="7049"/>
                </a:lnTo>
                <a:lnTo>
                  <a:pt x="66736" y="4117"/>
                </a:lnTo>
                <a:lnTo>
                  <a:pt x="62122" y="2470"/>
                </a:lnTo>
                <a:lnTo>
                  <a:pt x="57673" y="823"/>
                </a:lnTo>
                <a:lnTo>
                  <a:pt x="50258" y="0"/>
                </a:lnTo>
                <a:close/>
              </a:path>
              <a:path w="85090" h="92075">
                <a:moveTo>
                  <a:pt x="56258" y="53349"/>
                </a:moveTo>
                <a:lnTo>
                  <a:pt x="27353" y="53349"/>
                </a:lnTo>
                <a:lnTo>
                  <a:pt x="30649" y="53694"/>
                </a:lnTo>
                <a:lnTo>
                  <a:pt x="34603" y="55062"/>
                </a:lnTo>
                <a:lnTo>
                  <a:pt x="48280" y="71648"/>
                </a:lnTo>
                <a:lnTo>
                  <a:pt x="62122" y="91577"/>
                </a:lnTo>
                <a:lnTo>
                  <a:pt x="84862" y="91577"/>
                </a:lnTo>
                <a:lnTo>
                  <a:pt x="73327" y="73706"/>
                </a:lnTo>
                <a:lnTo>
                  <a:pt x="68878" y="66591"/>
                </a:lnTo>
                <a:lnTo>
                  <a:pt x="65253" y="61633"/>
                </a:lnTo>
                <a:lnTo>
                  <a:pt x="62616" y="58850"/>
                </a:lnTo>
                <a:lnTo>
                  <a:pt x="59815" y="56050"/>
                </a:lnTo>
                <a:lnTo>
                  <a:pt x="56519" y="53497"/>
                </a:lnTo>
                <a:lnTo>
                  <a:pt x="56258" y="53349"/>
                </a:lnTo>
                <a:close/>
              </a:path>
              <a:path w="85090" h="92075">
                <a:moveTo>
                  <a:pt x="75977" y="15499"/>
                </a:moveTo>
                <a:lnTo>
                  <a:pt x="19114" y="15499"/>
                </a:lnTo>
                <a:lnTo>
                  <a:pt x="46303" y="15597"/>
                </a:lnTo>
                <a:lnTo>
                  <a:pt x="47951" y="15795"/>
                </a:lnTo>
                <a:lnTo>
                  <a:pt x="50917" y="16306"/>
                </a:lnTo>
                <a:lnTo>
                  <a:pt x="53388" y="17508"/>
                </a:lnTo>
                <a:lnTo>
                  <a:pt x="55036" y="19402"/>
                </a:lnTo>
                <a:lnTo>
                  <a:pt x="56849" y="21296"/>
                </a:lnTo>
                <a:lnTo>
                  <a:pt x="57673" y="23783"/>
                </a:lnTo>
                <a:lnTo>
                  <a:pt x="57673" y="29614"/>
                </a:lnTo>
                <a:lnTo>
                  <a:pt x="42348" y="38739"/>
                </a:lnTo>
                <a:lnTo>
                  <a:pt x="74684" y="38722"/>
                </a:lnTo>
                <a:lnTo>
                  <a:pt x="75139" y="38228"/>
                </a:lnTo>
                <a:lnTo>
                  <a:pt x="77282" y="32546"/>
                </a:lnTo>
                <a:lnTo>
                  <a:pt x="77282" y="20259"/>
                </a:lnTo>
                <a:lnTo>
                  <a:pt x="75977" y="1549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98142" y="5504258"/>
            <a:ext cx="175895" cy="58419"/>
          </a:xfrm>
          <a:custGeom>
            <a:avLst/>
            <a:gdLst/>
            <a:ahLst/>
            <a:cxnLst/>
            <a:rect l="l" t="t" r="r" b="b"/>
            <a:pathLst>
              <a:path w="175895" h="58420">
                <a:moveTo>
                  <a:pt x="166922" y="0"/>
                </a:moveTo>
                <a:lnTo>
                  <a:pt x="3625" y="37009"/>
                </a:lnTo>
                <a:lnTo>
                  <a:pt x="0" y="42840"/>
                </a:lnTo>
                <a:lnTo>
                  <a:pt x="2636" y="54551"/>
                </a:lnTo>
                <a:lnTo>
                  <a:pt x="8403" y="58224"/>
                </a:lnTo>
                <a:lnTo>
                  <a:pt x="171866" y="21197"/>
                </a:lnTo>
                <a:lnTo>
                  <a:pt x="175491" y="15383"/>
                </a:lnTo>
                <a:lnTo>
                  <a:pt x="172854" y="3672"/>
                </a:lnTo>
                <a:lnTo>
                  <a:pt x="166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898775" y="1537080"/>
            <a:ext cx="181927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isomerization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(light or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electricity)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743200" y="2565400"/>
            <a:ext cx="2276475" cy="238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5950458" y="3369564"/>
            <a:ext cx="205105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helix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inversion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(spontaneous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044698" y="5390692"/>
            <a:ext cx="134493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isomerization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686278" y="5390692"/>
            <a:ext cx="3390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5755" algn="l"/>
              </a:tabLst>
            </a:pPr>
            <a:r>
              <a:rPr sz="1800" b="1" u="heavy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3792" y="3369564"/>
            <a:ext cx="145605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helix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inversion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917825" y="2120900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1714500" h="228600">
                <a:moveTo>
                  <a:pt x="1600200" y="0"/>
                </a:moveTo>
                <a:lnTo>
                  <a:pt x="16002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600200" y="171450"/>
                </a:lnTo>
                <a:lnTo>
                  <a:pt x="1600200" y="228600"/>
                </a:lnTo>
                <a:lnTo>
                  <a:pt x="1714500" y="1143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95600" y="5202173"/>
            <a:ext cx="1701800" cy="229235"/>
          </a:xfrm>
          <a:custGeom>
            <a:avLst/>
            <a:gdLst/>
            <a:ahLst/>
            <a:cxnLst/>
            <a:rect l="l" t="t" r="r" b="b"/>
            <a:pathLst>
              <a:path w="1701800" h="229235">
                <a:moveTo>
                  <a:pt x="114300" y="0"/>
                </a:moveTo>
                <a:lnTo>
                  <a:pt x="0" y="114426"/>
                </a:lnTo>
                <a:lnTo>
                  <a:pt x="114300" y="228726"/>
                </a:lnTo>
                <a:lnTo>
                  <a:pt x="114300" y="171576"/>
                </a:lnTo>
                <a:lnTo>
                  <a:pt x="1701800" y="171576"/>
                </a:lnTo>
                <a:lnTo>
                  <a:pt x="1701800" y="57276"/>
                </a:lnTo>
                <a:lnTo>
                  <a:pt x="114300" y="57276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97473" y="3065526"/>
            <a:ext cx="228600" cy="1176655"/>
          </a:xfrm>
          <a:custGeom>
            <a:avLst/>
            <a:gdLst/>
            <a:ahLst/>
            <a:cxnLst/>
            <a:rect l="l" t="t" r="r" b="b"/>
            <a:pathLst>
              <a:path w="228600" h="1176654">
                <a:moveTo>
                  <a:pt x="228600" y="1061974"/>
                </a:moveTo>
                <a:lnTo>
                  <a:pt x="0" y="1061974"/>
                </a:lnTo>
                <a:lnTo>
                  <a:pt x="114300" y="1176274"/>
                </a:lnTo>
                <a:lnTo>
                  <a:pt x="228600" y="1061974"/>
                </a:lnTo>
                <a:close/>
              </a:path>
              <a:path w="228600" h="1176654">
                <a:moveTo>
                  <a:pt x="171450" y="0"/>
                </a:moveTo>
                <a:lnTo>
                  <a:pt x="57150" y="0"/>
                </a:lnTo>
                <a:lnTo>
                  <a:pt x="57150" y="1061974"/>
                </a:lnTo>
                <a:lnTo>
                  <a:pt x="171450" y="1061974"/>
                </a:lnTo>
                <a:lnTo>
                  <a:pt x="1714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25548" y="3054350"/>
            <a:ext cx="228600" cy="1152525"/>
          </a:xfrm>
          <a:custGeom>
            <a:avLst/>
            <a:gdLst/>
            <a:ahLst/>
            <a:cxnLst/>
            <a:rect l="l" t="t" r="r" b="b"/>
            <a:pathLst>
              <a:path w="228600" h="1152525">
                <a:moveTo>
                  <a:pt x="171450" y="114300"/>
                </a:moveTo>
                <a:lnTo>
                  <a:pt x="57150" y="114300"/>
                </a:lnTo>
                <a:lnTo>
                  <a:pt x="57150" y="1152525"/>
                </a:lnTo>
                <a:lnTo>
                  <a:pt x="171450" y="1152525"/>
                </a:lnTo>
                <a:lnTo>
                  <a:pt x="171450" y="114300"/>
                </a:lnTo>
                <a:close/>
              </a:path>
              <a:path w="228600" h="1152525">
                <a:moveTo>
                  <a:pt x="114300" y="0"/>
                </a:moveTo>
                <a:lnTo>
                  <a:pt x="0" y="114300"/>
                </a:lnTo>
                <a:lnTo>
                  <a:pt x="2286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6869683" y="1443482"/>
            <a:ext cx="179578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equatorial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unstable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conformer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930008" y="5222494"/>
            <a:ext cx="156718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axial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stable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conformer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254750" y="1651126"/>
            <a:ext cx="560705" cy="270510"/>
          </a:xfrm>
          <a:custGeom>
            <a:avLst/>
            <a:gdLst/>
            <a:ahLst/>
            <a:cxnLst/>
            <a:rect l="l" t="t" r="r" b="b"/>
            <a:pathLst>
              <a:path w="560704" h="270510">
                <a:moveTo>
                  <a:pt x="80898" y="166116"/>
                </a:moveTo>
                <a:lnTo>
                  <a:pt x="0" y="264922"/>
                </a:lnTo>
                <a:lnTo>
                  <a:pt x="127634" y="270383"/>
                </a:lnTo>
                <a:lnTo>
                  <a:pt x="115566" y="243459"/>
                </a:lnTo>
                <a:lnTo>
                  <a:pt x="94741" y="243459"/>
                </a:lnTo>
                <a:lnTo>
                  <a:pt x="79120" y="208661"/>
                </a:lnTo>
                <a:lnTo>
                  <a:pt x="96481" y="200880"/>
                </a:lnTo>
                <a:lnTo>
                  <a:pt x="80898" y="166116"/>
                </a:lnTo>
                <a:close/>
              </a:path>
              <a:path w="560704" h="270510">
                <a:moveTo>
                  <a:pt x="96481" y="200880"/>
                </a:moveTo>
                <a:lnTo>
                  <a:pt x="79120" y="208661"/>
                </a:lnTo>
                <a:lnTo>
                  <a:pt x="94741" y="243459"/>
                </a:lnTo>
                <a:lnTo>
                  <a:pt x="112080" y="235681"/>
                </a:lnTo>
                <a:lnTo>
                  <a:pt x="96481" y="200880"/>
                </a:lnTo>
                <a:close/>
              </a:path>
              <a:path w="560704" h="270510">
                <a:moveTo>
                  <a:pt x="112080" y="235681"/>
                </a:moveTo>
                <a:lnTo>
                  <a:pt x="94741" y="243459"/>
                </a:lnTo>
                <a:lnTo>
                  <a:pt x="115566" y="243459"/>
                </a:lnTo>
                <a:lnTo>
                  <a:pt x="112080" y="235681"/>
                </a:lnTo>
                <a:close/>
              </a:path>
              <a:path w="560704" h="270510">
                <a:moveTo>
                  <a:pt x="544702" y="0"/>
                </a:moveTo>
                <a:lnTo>
                  <a:pt x="96481" y="200880"/>
                </a:lnTo>
                <a:lnTo>
                  <a:pt x="112080" y="235681"/>
                </a:lnTo>
                <a:lnTo>
                  <a:pt x="560196" y="34671"/>
                </a:lnTo>
                <a:lnTo>
                  <a:pt x="544702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97676" y="5040248"/>
            <a:ext cx="561975" cy="334645"/>
          </a:xfrm>
          <a:custGeom>
            <a:avLst/>
            <a:gdLst/>
            <a:ahLst/>
            <a:cxnLst/>
            <a:rect l="l" t="t" r="r" b="b"/>
            <a:pathLst>
              <a:path w="561975" h="334645">
                <a:moveTo>
                  <a:pt x="108568" y="40467"/>
                </a:moveTo>
                <a:lnTo>
                  <a:pt x="89581" y="73525"/>
                </a:lnTo>
                <a:lnTo>
                  <a:pt x="542925" y="334137"/>
                </a:lnTo>
                <a:lnTo>
                  <a:pt x="561848" y="300990"/>
                </a:lnTo>
                <a:lnTo>
                  <a:pt x="108568" y="40467"/>
                </a:lnTo>
                <a:close/>
              </a:path>
              <a:path w="561975" h="334645">
                <a:moveTo>
                  <a:pt x="0" y="0"/>
                </a:moveTo>
                <a:lnTo>
                  <a:pt x="70612" y="106553"/>
                </a:lnTo>
                <a:lnTo>
                  <a:pt x="89581" y="73525"/>
                </a:lnTo>
                <a:lnTo>
                  <a:pt x="73025" y="64008"/>
                </a:lnTo>
                <a:lnTo>
                  <a:pt x="92075" y="30988"/>
                </a:lnTo>
                <a:lnTo>
                  <a:pt x="114013" y="30988"/>
                </a:lnTo>
                <a:lnTo>
                  <a:pt x="127507" y="7493"/>
                </a:lnTo>
                <a:lnTo>
                  <a:pt x="0" y="0"/>
                </a:lnTo>
                <a:close/>
              </a:path>
              <a:path w="561975" h="334645">
                <a:moveTo>
                  <a:pt x="92075" y="30988"/>
                </a:moveTo>
                <a:lnTo>
                  <a:pt x="73025" y="64008"/>
                </a:lnTo>
                <a:lnTo>
                  <a:pt x="89581" y="73525"/>
                </a:lnTo>
                <a:lnTo>
                  <a:pt x="108568" y="40467"/>
                </a:lnTo>
                <a:lnTo>
                  <a:pt x="92075" y="30988"/>
                </a:lnTo>
                <a:close/>
              </a:path>
              <a:path w="561975" h="334645">
                <a:moveTo>
                  <a:pt x="114013" y="30988"/>
                </a:moveTo>
                <a:lnTo>
                  <a:pt x="92075" y="30988"/>
                </a:lnTo>
                <a:lnTo>
                  <a:pt x="108568" y="40467"/>
                </a:lnTo>
                <a:lnTo>
                  <a:pt x="114013" y="30988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97942" y="6180328"/>
            <a:ext cx="899731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a) </a:t>
            </a:r>
            <a:r>
              <a:rPr sz="1400" spc="-5" dirty="0">
                <a:latin typeface="Times New Roman"/>
                <a:cs typeface="Times New Roman"/>
              </a:rPr>
              <a:t>N. Koumura, </a:t>
            </a:r>
            <a:r>
              <a:rPr sz="1400" dirty="0">
                <a:latin typeface="Times New Roman"/>
                <a:cs typeface="Times New Roman"/>
              </a:rPr>
              <a:t>R. </a:t>
            </a:r>
            <a:r>
              <a:rPr sz="1400" spc="-5" dirty="0">
                <a:latin typeface="Times New Roman"/>
                <a:cs typeface="Times New Roman"/>
              </a:rPr>
              <a:t>W. </a:t>
            </a:r>
            <a:r>
              <a:rPr sz="1400" dirty="0">
                <a:latin typeface="Times New Roman"/>
                <a:cs typeface="Times New Roman"/>
              </a:rPr>
              <a:t>J. </a:t>
            </a:r>
            <a:r>
              <a:rPr sz="1400" spc="-5" dirty="0">
                <a:latin typeface="Times New Roman"/>
                <a:cs typeface="Times New Roman"/>
              </a:rPr>
              <a:t>Zijlstra, </a:t>
            </a:r>
            <a:r>
              <a:rPr sz="1400" dirty="0">
                <a:latin typeface="Times New Roman"/>
                <a:cs typeface="Times New Roman"/>
              </a:rPr>
              <a:t>R. </a:t>
            </a:r>
            <a:r>
              <a:rPr sz="1400" spc="-5" dirty="0">
                <a:latin typeface="Times New Roman"/>
                <a:cs typeface="Times New Roman"/>
              </a:rPr>
              <a:t>A. </a:t>
            </a:r>
            <a:r>
              <a:rPr sz="1400" dirty="0">
                <a:latin typeface="Times New Roman"/>
                <a:cs typeface="Times New Roman"/>
              </a:rPr>
              <a:t>van Delden, </a:t>
            </a:r>
            <a:r>
              <a:rPr sz="1400" spc="-5" dirty="0">
                <a:latin typeface="Times New Roman"/>
                <a:cs typeface="Times New Roman"/>
              </a:rPr>
              <a:t>N. </a:t>
            </a:r>
            <a:r>
              <a:rPr sz="1400" dirty="0">
                <a:latin typeface="Times New Roman"/>
                <a:cs typeface="Times New Roman"/>
              </a:rPr>
              <a:t>Harada, B. </a:t>
            </a:r>
            <a:r>
              <a:rPr sz="1400" spc="-5" dirty="0">
                <a:latin typeface="Times New Roman"/>
                <a:cs typeface="Times New Roman"/>
              </a:rPr>
              <a:t>L. </a:t>
            </a:r>
            <a:r>
              <a:rPr sz="1400" dirty="0">
                <a:latin typeface="Times New Roman"/>
                <a:cs typeface="Times New Roman"/>
              </a:rPr>
              <a:t>Feringa, </a:t>
            </a:r>
            <a:r>
              <a:rPr sz="1400" i="1" spc="-5" dirty="0">
                <a:latin typeface="Times New Roman"/>
                <a:cs typeface="Times New Roman"/>
              </a:rPr>
              <a:t>Nature </a:t>
            </a:r>
            <a:r>
              <a:rPr sz="1400" b="1" dirty="0">
                <a:latin typeface="Times New Roman"/>
                <a:cs typeface="Times New Roman"/>
              </a:rPr>
              <a:t>1999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i="1" dirty="0">
                <a:latin typeface="Times New Roman"/>
                <a:cs typeface="Times New Roman"/>
              </a:rPr>
              <a:t>401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152-155. </a:t>
            </a:r>
            <a:r>
              <a:rPr sz="1400" dirty="0">
                <a:latin typeface="Times New Roman"/>
                <a:cs typeface="Times New Roman"/>
              </a:rPr>
              <a:t>b) </a:t>
            </a:r>
            <a:r>
              <a:rPr sz="1400" spc="-5" dirty="0">
                <a:latin typeface="Times New Roman"/>
                <a:cs typeface="Times New Roman"/>
              </a:rPr>
              <a:t>N. Koumura, 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M. </a:t>
            </a:r>
            <a:r>
              <a:rPr sz="1400" spc="-5" dirty="0">
                <a:latin typeface="Times New Roman"/>
                <a:cs typeface="Times New Roman"/>
              </a:rPr>
              <a:t>Geertsema, </a:t>
            </a:r>
            <a:r>
              <a:rPr sz="1400" dirty="0">
                <a:latin typeface="Times New Roman"/>
                <a:cs typeface="Times New Roman"/>
              </a:rPr>
              <a:t>M. B. van </a:t>
            </a:r>
            <a:r>
              <a:rPr sz="1400" spc="-5" dirty="0">
                <a:latin typeface="Times New Roman"/>
                <a:cs typeface="Times New Roman"/>
              </a:rPr>
              <a:t>Gelder, A. Meetsma, </a:t>
            </a:r>
            <a:r>
              <a:rPr sz="1400" dirty="0">
                <a:latin typeface="Times New Roman"/>
                <a:cs typeface="Times New Roman"/>
              </a:rPr>
              <a:t>B. </a:t>
            </a:r>
            <a:r>
              <a:rPr sz="1400" spc="-5" dirty="0">
                <a:latin typeface="Times New Roman"/>
                <a:cs typeface="Times New Roman"/>
              </a:rPr>
              <a:t>L. </a:t>
            </a:r>
            <a:r>
              <a:rPr sz="1400" dirty="0">
                <a:latin typeface="Times New Roman"/>
                <a:cs typeface="Times New Roman"/>
              </a:rPr>
              <a:t>Feringa, </a:t>
            </a:r>
            <a:r>
              <a:rPr sz="1400" i="1" dirty="0">
                <a:latin typeface="Times New Roman"/>
                <a:cs typeface="Times New Roman"/>
              </a:rPr>
              <a:t>J. </a:t>
            </a:r>
            <a:r>
              <a:rPr sz="1400" i="1" spc="-5" dirty="0">
                <a:latin typeface="Times New Roman"/>
                <a:cs typeface="Times New Roman"/>
              </a:rPr>
              <a:t>Am. </a:t>
            </a:r>
            <a:r>
              <a:rPr sz="1400" i="1" dirty="0">
                <a:latin typeface="Times New Roman"/>
                <a:cs typeface="Times New Roman"/>
              </a:rPr>
              <a:t>Chem. Soc. </a:t>
            </a:r>
            <a:r>
              <a:rPr sz="1400" b="1" spc="-5" dirty="0">
                <a:latin typeface="Times New Roman"/>
                <a:cs typeface="Times New Roman"/>
              </a:rPr>
              <a:t>2002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124</a:t>
            </a:r>
            <a:r>
              <a:rPr sz="1400" spc="-5" dirty="0">
                <a:latin typeface="Times New Roman"/>
                <a:cs typeface="Times New Roman"/>
              </a:rPr>
              <a:t>, 5037-5051. </a:t>
            </a:r>
            <a:r>
              <a:rPr sz="1400" dirty="0">
                <a:latin typeface="Times New Roman"/>
                <a:cs typeface="Times New Roman"/>
              </a:rPr>
              <a:t>c) </a:t>
            </a:r>
            <a:r>
              <a:rPr sz="1400" spc="-5" dirty="0">
                <a:latin typeface="Times New Roman"/>
                <a:cs typeface="Times New Roman"/>
              </a:rPr>
              <a:t>Modeling </a:t>
            </a:r>
            <a:r>
              <a:rPr sz="1400" dirty="0">
                <a:latin typeface="Times New Roman"/>
                <a:cs typeface="Times New Roman"/>
              </a:rPr>
              <a:t>of a  </a:t>
            </a:r>
            <a:r>
              <a:rPr sz="1400" spc="-5" dirty="0">
                <a:latin typeface="Times New Roman"/>
                <a:cs typeface="Times New Roman"/>
              </a:rPr>
              <a:t>unidirectional molecular motor </a:t>
            </a:r>
            <a:r>
              <a:rPr sz="1400" dirty="0">
                <a:latin typeface="Times New Roman"/>
                <a:cs typeface="Times New Roman"/>
              </a:rPr>
              <a:t>, J. C. M.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Kistemaker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xfrm>
            <a:off x="4064000" y="261111"/>
            <a:ext cx="487997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Light-driven molecular</a:t>
            </a:r>
            <a:r>
              <a:rPr spc="-110" dirty="0"/>
              <a:t> </a:t>
            </a:r>
            <a:r>
              <a:rPr dirty="0"/>
              <a:t>motor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1117</Words>
  <Application>Microsoft Office PowerPoint</Application>
  <PresentationFormat>On-screen Show (4:3)</PresentationFormat>
  <Paragraphs>243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Angsana New</vt:lpstr>
      <vt:lpstr>Arial</vt:lpstr>
      <vt:lpstr>Calibri</vt:lpstr>
      <vt:lpstr>Symbol</vt:lpstr>
      <vt:lpstr>Times New Roman</vt:lpstr>
      <vt:lpstr>Office Theme</vt:lpstr>
      <vt:lpstr>Advance Materials for Future Technology</vt:lpstr>
      <vt:lpstr>Technology</vt:lpstr>
      <vt:lpstr>Our future dream</vt:lpstr>
      <vt:lpstr>Netherlands</vt:lpstr>
      <vt:lpstr>Biological molecular machines</vt:lpstr>
      <vt:lpstr>Artificial molecular machines</vt:lpstr>
      <vt:lpstr>Nanomotors</vt:lpstr>
      <vt:lpstr>Requirements</vt:lpstr>
      <vt:lpstr>Light-driven molecular motor</vt:lpstr>
      <vt:lpstr>Advanced motors on surface</vt:lpstr>
      <vt:lpstr>What else can we do?</vt:lpstr>
      <vt:lpstr>Few works already presented but!!</vt:lpstr>
      <vt:lpstr>Translational movement by temperature powered (passive)</vt:lpstr>
      <vt:lpstr>Molecular design</vt:lpstr>
      <vt:lpstr>Directional of movements</vt:lpstr>
      <vt:lpstr>How do we observe</vt:lpstr>
      <vt:lpstr>On copper surface (UHV-STM, -266oC)</vt:lpstr>
      <vt:lpstr>STM appearances (stable conformer)</vt:lpstr>
      <vt:lpstr>Propelled translational motion of a single molecule</vt:lpstr>
      <vt:lpstr>Directional translational motion (symmetry breaking!!!) meso-isomer  (“correct landing”)</vt:lpstr>
      <vt:lpstr>Linearity of movements</vt:lpstr>
      <vt:lpstr>Conclusion and Outlook</vt:lpstr>
      <vt:lpstr>Your future???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Nop</dc:creator>
  <cp:lastModifiedBy>Tanthai Prasertkul</cp:lastModifiedBy>
  <cp:revision>1</cp:revision>
  <dcterms:created xsi:type="dcterms:W3CDTF">2017-02-22T23:31:29Z</dcterms:created>
  <dcterms:modified xsi:type="dcterms:W3CDTF">2017-02-22T16:33:14Z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2017-02-22T00:00:00Z</vt:filetime>
  </property>
</Properties>
</file>